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256" r:id="rId5"/>
    <p:sldId id="295" r:id="rId6"/>
    <p:sldId id="277" r:id="rId7"/>
    <p:sldId id="261" r:id="rId8"/>
    <p:sldId id="262" r:id="rId9"/>
    <p:sldId id="289" r:id="rId10"/>
    <p:sldId id="264" r:id="rId11"/>
    <p:sldId id="258" r:id="rId12"/>
    <p:sldId id="278" r:id="rId13"/>
    <p:sldId id="266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9" autoAdjust="0"/>
  </p:normalViewPr>
  <p:slideViewPr>
    <p:cSldViewPr snapToGrid="0">
      <p:cViewPr>
        <p:scale>
          <a:sx n="75" d="100"/>
          <a:sy n="75" d="100"/>
        </p:scale>
        <p:origin x="974" y="216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55221F-9CE1-4555-99BF-F0DAC0F86E96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0855372-AC87-46DC-AD7D-51EF842D4307}">
      <dgm:prSet custT="1"/>
      <dgm:spPr/>
      <dgm:t>
        <a:bodyPr/>
        <a:lstStyle/>
        <a:p>
          <a:r>
            <a:rPr lang="en-US" sz="1000" b="1" i="1" dirty="0">
              <a:solidFill>
                <a:schemeClr val="tx1"/>
              </a:solidFill>
              <a:latin typeface="Maiandra GD" panose="020E0502030308020204" pitchFamily="34" charset="0"/>
            </a:rPr>
            <a:t>Aviation Safety Analysts</a:t>
          </a:r>
          <a:r>
            <a:rPr lang="en-US" sz="1000" dirty="0">
              <a:solidFill>
                <a:schemeClr val="tx1"/>
              </a:solidFill>
              <a:latin typeface="Maiandra GD" panose="020E0502030308020204" pitchFamily="34" charset="0"/>
            </a:rPr>
            <a:t>: Focused on data-driven insights for risk assessment.</a:t>
          </a:r>
          <a:endParaRPr lang="en-US" sz="1000" dirty="0">
            <a:solidFill>
              <a:schemeClr val="tx1"/>
            </a:solidFill>
          </a:endParaRPr>
        </a:p>
      </dgm:t>
    </dgm:pt>
    <dgm:pt modelId="{CF2F8358-91E7-4A9B-8889-A9E235C806E6}" type="parTrans" cxnId="{AD120AD7-B96D-47F8-9582-A09ADC6BB58C}">
      <dgm:prSet/>
      <dgm:spPr/>
      <dgm:t>
        <a:bodyPr/>
        <a:lstStyle/>
        <a:p>
          <a:endParaRPr lang="en-US" sz="2400"/>
        </a:p>
      </dgm:t>
    </dgm:pt>
    <dgm:pt modelId="{936138E7-5082-4F53-8DB3-CF99D1E59A59}" type="sibTrans" cxnId="{AD120AD7-B96D-47F8-9582-A09ADC6BB58C}">
      <dgm:prSet custT="1"/>
      <dgm:spPr/>
      <dgm:t>
        <a:bodyPr/>
        <a:lstStyle/>
        <a:p>
          <a:endParaRPr lang="en-US" sz="4400"/>
        </a:p>
      </dgm:t>
    </dgm:pt>
    <dgm:pt modelId="{2DEFBC7C-6941-412F-8887-2A06D1A36718}">
      <dgm:prSet custT="1"/>
      <dgm:spPr/>
      <dgm:t>
        <a:bodyPr/>
        <a:lstStyle/>
        <a:p>
          <a:r>
            <a:rPr lang="en-US" sz="900" b="1" i="1" dirty="0">
              <a:latin typeface="Maiandra GD" panose="020E0502030308020204" pitchFamily="34" charset="0"/>
            </a:rPr>
            <a:t>Regulatory Authorities</a:t>
          </a:r>
          <a:r>
            <a:rPr lang="en-US" sz="900" dirty="0">
              <a:latin typeface="Maiandra GD" panose="020E0502030308020204" pitchFamily="34" charset="0"/>
            </a:rPr>
            <a:t>: Aim to ensure compliance with safety standards and regulations.</a:t>
          </a:r>
          <a:endParaRPr lang="en-US" sz="900" dirty="0"/>
        </a:p>
      </dgm:t>
    </dgm:pt>
    <dgm:pt modelId="{933C64D8-B4E9-4E30-BC4F-FB254D1F1D97}" type="parTrans" cxnId="{96DC4BCC-6B9E-478B-9BCD-09DB1D5D5983}">
      <dgm:prSet/>
      <dgm:spPr/>
      <dgm:t>
        <a:bodyPr/>
        <a:lstStyle/>
        <a:p>
          <a:endParaRPr lang="en-US" sz="2400"/>
        </a:p>
      </dgm:t>
    </dgm:pt>
    <dgm:pt modelId="{A9CA5A99-7465-4B96-959D-7E8E58E049CA}" type="sibTrans" cxnId="{96DC4BCC-6B9E-478B-9BCD-09DB1D5D5983}">
      <dgm:prSet custT="1"/>
      <dgm:spPr/>
      <dgm:t>
        <a:bodyPr/>
        <a:lstStyle/>
        <a:p>
          <a:endParaRPr lang="en-US" sz="4400"/>
        </a:p>
      </dgm:t>
    </dgm:pt>
    <dgm:pt modelId="{939F232B-9BFD-472C-8EB1-1C3AE01A6131}">
      <dgm:prSet custT="1"/>
      <dgm:spPr/>
      <dgm:t>
        <a:bodyPr/>
        <a:lstStyle/>
        <a:p>
          <a:r>
            <a:rPr lang="en-US" sz="900" b="1" i="1" dirty="0">
              <a:solidFill>
                <a:schemeClr val="tx1"/>
              </a:solidFill>
              <a:latin typeface="Maiandra GD" panose="020E0502030308020204" pitchFamily="34" charset="0"/>
            </a:rPr>
            <a:t>Potential Customers</a:t>
          </a:r>
          <a:r>
            <a:rPr lang="en-US" sz="900" dirty="0">
              <a:solidFill>
                <a:schemeClr val="tx1"/>
              </a:solidFill>
              <a:latin typeface="Maiandra GD" panose="020E0502030308020204" pitchFamily="34" charset="0"/>
            </a:rPr>
            <a:t>: Concerned with the reliability and safety of the services provided.</a:t>
          </a:r>
          <a:endParaRPr lang="en-US" sz="900" dirty="0">
            <a:solidFill>
              <a:schemeClr val="tx1"/>
            </a:solidFill>
          </a:endParaRPr>
        </a:p>
      </dgm:t>
    </dgm:pt>
    <dgm:pt modelId="{BFA8CCAA-E2B0-4E90-9039-7E322282DEEC}" type="parTrans" cxnId="{FB04245F-A550-4420-8E25-1DA4E11489D4}">
      <dgm:prSet/>
      <dgm:spPr/>
      <dgm:t>
        <a:bodyPr/>
        <a:lstStyle/>
        <a:p>
          <a:endParaRPr lang="en-US" sz="2400"/>
        </a:p>
      </dgm:t>
    </dgm:pt>
    <dgm:pt modelId="{229CEBF8-BE3C-401D-ACA7-3A9AF4A7BE6B}" type="sibTrans" cxnId="{FB04245F-A550-4420-8E25-1DA4E11489D4}">
      <dgm:prSet custT="1"/>
      <dgm:spPr/>
      <dgm:t>
        <a:bodyPr/>
        <a:lstStyle/>
        <a:p>
          <a:endParaRPr lang="en-US" sz="4400"/>
        </a:p>
      </dgm:t>
    </dgm:pt>
    <dgm:pt modelId="{79D5ED63-858D-422A-8EA2-9793F8EF080A}">
      <dgm:prSet custT="1"/>
      <dgm:spPr/>
      <dgm:t>
        <a:bodyPr/>
        <a:lstStyle/>
        <a:p>
          <a:r>
            <a:rPr lang="en-US" sz="900" b="1" i="1" dirty="0">
              <a:latin typeface="Maiandra GD" panose="020E0502030308020204" pitchFamily="34" charset="0"/>
            </a:rPr>
            <a:t>Company Executives</a:t>
          </a:r>
          <a:r>
            <a:rPr lang="en-US" sz="900" dirty="0">
              <a:latin typeface="Maiandra GD" panose="020E0502030308020204" pitchFamily="34" charset="0"/>
            </a:rPr>
            <a:t>: Interested in minimizing risks associated with aircraft purchases.</a:t>
          </a:r>
        </a:p>
      </dgm:t>
    </dgm:pt>
    <dgm:pt modelId="{047202B7-A976-41DF-871E-EB0019ED4314}" type="parTrans" cxnId="{C7D14AD8-9784-4CCB-B0C1-F2BC4042C312}">
      <dgm:prSet/>
      <dgm:spPr/>
      <dgm:t>
        <a:bodyPr/>
        <a:lstStyle/>
        <a:p>
          <a:endParaRPr lang="en-US" sz="2400"/>
        </a:p>
      </dgm:t>
    </dgm:pt>
    <dgm:pt modelId="{E47D862D-8A7B-415F-8B50-65A2DD0D73BE}" type="sibTrans" cxnId="{C7D14AD8-9784-4CCB-B0C1-F2BC4042C312}">
      <dgm:prSet custT="1"/>
      <dgm:spPr/>
      <dgm:t>
        <a:bodyPr/>
        <a:lstStyle/>
        <a:p>
          <a:endParaRPr lang="en-US" sz="4400"/>
        </a:p>
      </dgm:t>
    </dgm:pt>
    <dgm:pt modelId="{630FA3C2-CA00-42CD-B1E8-65C798F727E0}" type="pres">
      <dgm:prSet presAssocID="{6D55221F-9CE1-4555-99BF-F0DAC0F86E96}" presName="Name0" presStyleCnt="0">
        <dgm:presLayoutVars>
          <dgm:chMax/>
          <dgm:chPref/>
          <dgm:dir/>
          <dgm:animLvl val="lvl"/>
        </dgm:presLayoutVars>
      </dgm:prSet>
      <dgm:spPr/>
    </dgm:pt>
    <dgm:pt modelId="{B6A32F86-C673-4FD4-B1F6-3835F5F2214B}" type="pres">
      <dgm:prSet presAssocID="{79D5ED63-858D-422A-8EA2-9793F8EF080A}" presName="composite" presStyleCnt="0"/>
      <dgm:spPr/>
    </dgm:pt>
    <dgm:pt modelId="{0001754E-2641-44A2-A4BC-BD6A9B9D25E2}" type="pres">
      <dgm:prSet presAssocID="{79D5ED63-858D-422A-8EA2-9793F8EF080A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ED10DD1A-44B0-4EAB-9783-D4BCA19EDD19}" type="pres">
      <dgm:prSet presAssocID="{79D5ED63-858D-422A-8EA2-9793F8EF080A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D7CF6490-BF51-4716-AD68-61A11B3B4C93}" type="pres">
      <dgm:prSet presAssocID="{79D5ED63-858D-422A-8EA2-9793F8EF080A}" presName="BalanceSpacing" presStyleCnt="0"/>
      <dgm:spPr/>
    </dgm:pt>
    <dgm:pt modelId="{4626897A-0002-405B-9A93-28176CFB69E0}" type="pres">
      <dgm:prSet presAssocID="{79D5ED63-858D-422A-8EA2-9793F8EF080A}" presName="BalanceSpacing1" presStyleCnt="0"/>
      <dgm:spPr/>
    </dgm:pt>
    <dgm:pt modelId="{3EF951FE-0121-414C-9F14-EDA30439D3CE}" type="pres">
      <dgm:prSet presAssocID="{E47D862D-8A7B-415F-8B50-65A2DD0D73BE}" presName="Accent1Text" presStyleLbl="node1" presStyleIdx="1" presStyleCnt="8"/>
      <dgm:spPr/>
    </dgm:pt>
    <dgm:pt modelId="{98E56E69-D8FF-4BFC-AB7B-2EE5A7BA9D94}" type="pres">
      <dgm:prSet presAssocID="{E47D862D-8A7B-415F-8B50-65A2DD0D73BE}" presName="spaceBetweenRectangles" presStyleCnt="0"/>
      <dgm:spPr/>
    </dgm:pt>
    <dgm:pt modelId="{B19973C9-4E99-4E00-8F85-0D4C7887AFD2}" type="pres">
      <dgm:prSet presAssocID="{90855372-AC87-46DC-AD7D-51EF842D4307}" presName="composite" presStyleCnt="0"/>
      <dgm:spPr/>
    </dgm:pt>
    <dgm:pt modelId="{1F70A297-AEE3-4AFC-BD02-AF5A083721E5}" type="pres">
      <dgm:prSet presAssocID="{90855372-AC87-46DC-AD7D-51EF842D4307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C769D7EC-ACE7-4147-B1A6-1E56D653C245}" type="pres">
      <dgm:prSet presAssocID="{90855372-AC87-46DC-AD7D-51EF842D4307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DFD912F4-B04D-4E2F-AB01-307721FF9D87}" type="pres">
      <dgm:prSet presAssocID="{90855372-AC87-46DC-AD7D-51EF842D4307}" presName="BalanceSpacing" presStyleCnt="0"/>
      <dgm:spPr/>
    </dgm:pt>
    <dgm:pt modelId="{A1A87569-9694-4085-B7CA-64BCF4598A36}" type="pres">
      <dgm:prSet presAssocID="{90855372-AC87-46DC-AD7D-51EF842D4307}" presName="BalanceSpacing1" presStyleCnt="0"/>
      <dgm:spPr/>
    </dgm:pt>
    <dgm:pt modelId="{4BAE1F4F-4307-4CC5-AC70-FBB7D73ECFA7}" type="pres">
      <dgm:prSet presAssocID="{936138E7-5082-4F53-8DB3-CF99D1E59A59}" presName="Accent1Text" presStyleLbl="node1" presStyleIdx="3" presStyleCnt="8"/>
      <dgm:spPr/>
    </dgm:pt>
    <dgm:pt modelId="{A4342E3B-0399-4FC6-BA88-0A27B2BC2FB5}" type="pres">
      <dgm:prSet presAssocID="{936138E7-5082-4F53-8DB3-CF99D1E59A59}" presName="spaceBetweenRectangles" presStyleCnt="0"/>
      <dgm:spPr/>
    </dgm:pt>
    <dgm:pt modelId="{75FBD9B4-78B8-44BC-973E-4150B9C2A603}" type="pres">
      <dgm:prSet presAssocID="{2DEFBC7C-6941-412F-8887-2A06D1A36718}" presName="composite" presStyleCnt="0"/>
      <dgm:spPr/>
    </dgm:pt>
    <dgm:pt modelId="{442EE108-C32A-4008-8A2F-0106BD6058F6}" type="pres">
      <dgm:prSet presAssocID="{2DEFBC7C-6941-412F-8887-2A06D1A36718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44156E38-A6ED-40B6-8112-10DDAB0FFAA7}" type="pres">
      <dgm:prSet presAssocID="{2DEFBC7C-6941-412F-8887-2A06D1A36718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EB7A5BB9-9592-4862-9471-1DF8F4DE45E2}" type="pres">
      <dgm:prSet presAssocID="{2DEFBC7C-6941-412F-8887-2A06D1A36718}" presName="BalanceSpacing" presStyleCnt="0"/>
      <dgm:spPr/>
    </dgm:pt>
    <dgm:pt modelId="{E1244321-B99F-49C7-B4C3-D1835EE64230}" type="pres">
      <dgm:prSet presAssocID="{2DEFBC7C-6941-412F-8887-2A06D1A36718}" presName="BalanceSpacing1" presStyleCnt="0"/>
      <dgm:spPr/>
    </dgm:pt>
    <dgm:pt modelId="{697B9B3D-9A23-4E90-A5A0-5E5DB4394578}" type="pres">
      <dgm:prSet presAssocID="{A9CA5A99-7465-4B96-959D-7E8E58E049CA}" presName="Accent1Text" presStyleLbl="node1" presStyleIdx="5" presStyleCnt="8"/>
      <dgm:spPr/>
    </dgm:pt>
    <dgm:pt modelId="{DB4F48A5-7793-435F-88F8-9DCA1D4CCF60}" type="pres">
      <dgm:prSet presAssocID="{A9CA5A99-7465-4B96-959D-7E8E58E049CA}" presName="spaceBetweenRectangles" presStyleCnt="0"/>
      <dgm:spPr/>
    </dgm:pt>
    <dgm:pt modelId="{11C99CAC-BD30-42EE-9D3E-EA0144F3D6B3}" type="pres">
      <dgm:prSet presAssocID="{939F232B-9BFD-472C-8EB1-1C3AE01A6131}" presName="composite" presStyleCnt="0"/>
      <dgm:spPr/>
    </dgm:pt>
    <dgm:pt modelId="{58C7B2DF-7B8B-4A33-A57E-5F2CF79BD89D}" type="pres">
      <dgm:prSet presAssocID="{939F232B-9BFD-472C-8EB1-1C3AE01A6131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721FF08A-DC3A-4BC2-BA02-58EBE777D23D}" type="pres">
      <dgm:prSet presAssocID="{939F232B-9BFD-472C-8EB1-1C3AE01A6131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2661F83B-94CD-485D-837B-5586D8EEC45A}" type="pres">
      <dgm:prSet presAssocID="{939F232B-9BFD-472C-8EB1-1C3AE01A6131}" presName="BalanceSpacing" presStyleCnt="0"/>
      <dgm:spPr/>
    </dgm:pt>
    <dgm:pt modelId="{A6C5F87E-5F8D-4433-8662-582998D75D6D}" type="pres">
      <dgm:prSet presAssocID="{939F232B-9BFD-472C-8EB1-1C3AE01A6131}" presName="BalanceSpacing1" presStyleCnt="0"/>
      <dgm:spPr/>
    </dgm:pt>
    <dgm:pt modelId="{D2D0E989-5973-453E-9AB6-E6746265F15E}" type="pres">
      <dgm:prSet presAssocID="{229CEBF8-BE3C-401D-ACA7-3A9AF4A7BE6B}" presName="Accent1Text" presStyleLbl="node1" presStyleIdx="7" presStyleCnt="8"/>
      <dgm:spPr/>
    </dgm:pt>
  </dgm:ptLst>
  <dgm:cxnLst>
    <dgm:cxn modelId="{2AE13F0E-617B-4FD6-BFD7-0AAB4173AAD7}" type="presOf" srcId="{229CEBF8-BE3C-401D-ACA7-3A9AF4A7BE6B}" destId="{D2D0E989-5973-453E-9AB6-E6746265F15E}" srcOrd="0" destOrd="0" presId="urn:microsoft.com/office/officeart/2008/layout/AlternatingHexagons"/>
    <dgm:cxn modelId="{71D8083A-0039-4325-8188-0700A22AE6A3}" type="presOf" srcId="{936138E7-5082-4F53-8DB3-CF99D1E59A59}" destId="{4BAE1F4F-4307-4CC5-AC70-FBB7D73ECFA7}" srcOrd="0" destOrd="0" presId="urn:microsoft.com/office/officeart/2008/layout/AlternatingHexagons"/>
    <dgm:cxn modelId="{FB04245F-A550-4420-8E25-1DA4E11489D4}" srcId="{6D55221F-9CE1-4555-99BF-F0DAC0F86E96}" destId="{939F232B-9BFD-472C-8EB1-1C3AE01A6131}" srcOrd="3" destOrd="0" parTransId="{BFA8CCAA-E2B0-4E90-9039-7E322282DEEC}" sibTransId="{229CEBF8-BE3C-401D-ACA7-3A9AF4A7BE6B}"/>
    <dgm:cxn modelId="{53A6ED45-E1F4-4178-B9E5-6558322C52E5}" type="presOf" srcId="{A9CA5A99-7465-4B96-959D-7E8E58E049CA}" destId="{697B9B3D-9A23-4E90-A5A0-5E5DB4394578}" srcOrd="0" destOrd="0" presId="urn:microsoft.com/office/officeart/2008/layout/AlternatingHexagons"/>
    <dgm:cxn modelId="{026EA64B-A932-47C0-9AB6-EB1F461908BD}" type="presOf" srcId="{6D55221F-9CE1-4555-99BF-F0DAC0F86E96}" destId="{630FA3C2-CA00-42CD-B1E8-65C798F727E0}" srcOrd="0" destOrd="0" presId="urn:microsoft.com/office/officeart/2008/layout/AlternatingHexagons"/>
    <dgm:cxn modelId="{2D97F475-41A2-4504-8B66-6E8AB1025906}" type="presOf" srcId="{2DEFBC7C-6941-412F-8887-2A06D1A36718}" destId="{442EE108-C32A-4008-8A2F-0106BD6058F6}" srcOrd="0" destOrd="0" presId="urn:microsoft.com/office/officeart/2008/layout/AlternatingHexagons"/>
    <dgm:cxn modelId="{A1D51E82-5D22-4781-B046-DFE949369DFC}" type="presOf" srcId="{79D5ED63-858D-422A-8EA2-9793F8EF080A}" destId="{0001754E-2641-44A2-A4BC-BD6A9B9D25E2}" srcOrd="0" destOrd="0" presId="urn:microsoft.com/office/officeart/2008/layout/AlternatingHexagons"/>
    <dgm:cxn modelId="{AC09B8C7-0EBC-4743-B9E8-8DDFA0BD80A5}" type="presOf" srcId="{90855372-AC87-46DC-AD7D-51EF842D4307}" destId="{1F70A297-AEE3-4AFC-BD02-AF5A083721E5}" srcOrd="0" destOrd="0" presId="urn:microsoft.com/office/officeart/2008/layout/AlternatingHexagons"/>
    <dgm:cxn modelId="{96DC4BCC-6B9E-478B-9BCD-09DB1D5D5983}" srcId="{6D55221F-9CE1-4555-99BF-F0DAC0F86E96}" destId="{2DEFBC7C-6941-412F-8887-2A06D1A36718}" srcOrd="2" destOrd="0" parTransId="{933C64D8-B4E9-4E30-BC4F-FB254D1F1D97}" sibTransId="{A9CA5A99-7465-4B96-959D-7E8E58E049CA}"/>
    <dgm:cxn modelId="{AD120AD7-B96D-47F8-9582-A09ADC6BB58C}" srcId="{6D55221F-9CE1-4555-99BF-F0DAC0F86E96}" destId="{90855372-AC87-46DC-AD7D-51EF842D4307}" srcOrd="1" destOrd="0" parTransId="{CF2F8358-91E7-4A9B-8889-A9E235C806E6}" sibTransId="{936138E7-5082-4F53-8DB3-CF99D1E59A59}"/>
    <dgm:cxn modelId="{C7D14AD8-9784-4CCB-B0C1-F2BC4042C312}" srcId="{6D55221F-9CE1-4555-99BF-F0DAC0F86E96}" destId="{79D5ED63-858D-422A-8EA2-9793F8EF080A}" srcOrd="0" destOrd="0" parTransId="{047202B7-A976-41DF-871E-EB0019ED4314}" sibTransId="{E47D862D-8A7B-415F-8B50-65A2DD0D73BE}"/>
    <dgm:cxn modelId="{B4B8DFF1-18E5-44AA-84AA-B1076DFCBB90}" type="presOf" srcId="{E47D862D-8A7B-415F-8B50-65A2DD0D73BE}" destId="{3EF951FE-0121-414C-9F14-EDA30439D3CE}" srcOrd="0" destOrd="0" presId="urn:microsoft.com/office/officeart/2008/layout/AlternatingHexagons"/>
    <dgm:cxn modelId="{13706CFA-DDA3-4B29-9199-8CE39C4B31E8}" type="presOf" srcId="{939F232B-9BFD-472C-8EB1-1C3AE01A6131}" destId="{58C7B2DF-7B8B-4A33-A57E-5F2CF79BD89D}" srcOrd="0" destOrd="0" presId="urn:microsoft.com/office/officeart/2008/layout/AlternatingHexagons"/>
    <dgm:cxn modelId="{18298DF9-FD23-4ED4-83DB-DF1D6A09C378}" type="presParOf" srcId="{630FA3C2-CA00-42CD-B1E8-65C798F727E0}" destId="{B6A32F86-C673-4FD4-B1F6-3835F5F2214B}" srcOrd="0" destOrd="0" presId="urn:microsoft.com/office/officeart/2008/layout/AlternatingHexagons"/>
    <dgm:cxn modelId="{E4FA6C05-3D94-4B72-8373-E7A8EA7F4DA8}" type="presParOf" srcId="{B6A32F86-C673-4FD4-B1F6-3835F5F2214B}" destId="{0001754E-2641-44A2-A4BC-BD6A9B9D25E2}" srcOrd="0" destOrd="0" presId="urn:microsoft.com/office/officeart/2008/layout/AlternatingHexagons"/>
    <dgm:cxn modelId="{6B4D6932-3BDA-4194-85E8-96FF3E6CAB39}" type="presParOf" srcId="{B6A32F86-C673-4FD4-B1F6-3835F5F2214B}" destId="{ED10DD1A-44B0-4EAB-9783-D4BCA19EDD19}" srcOrd="1" destOrd="0" presId="urn:microsoft.com/office/officeart/2008/layout/AlternatingHexagons"/>
    <dgm:cxn modelId="{7E02F4C4-4438-48D7-805F-9DC06844CF13}" type="presParOf" srcId="{B6A32F86-C673-4FD4-B1F6-3835F5F2214B}" destId="{D7CF6490-BF51-4716-AD68-61A11B3B4C93}" srcOrd="2" destOrd="0" presId="urn:microsoft.com/office/officeart/2008/layout/AlternatingHexagons"/>
    <dgm:cxn modelId="{2F2E0604-D057-4D6A-9511-DAE1FA536D1C}" type="presParOf" srcId="{B6A32F86-C673-4FD4-B1F6-3835F5F2214B}" destId="{4626897A-0002-405B-9A93-28176CFB69E0}" srcOrd="3" destOrd="0" presId="urn:microsoft.com/office/officeart/2008/layout/AlternatingHexagons"/>
    <dgm:cxn modelId="{94E4A615-CDDF-4B23-BE8E-5259EBCD6CB6}" type="presParOf" srcId="{B6A32F86-C673-4FD4-B1F6-3835F5F2214B}" destId="{3EF951FE-0121-414C-9F14-EDA30439D3CE}" srcOrd="4" destOrd="0" presId="urn:microsoft.com/office/officeart/2008/layout/AlternatingHexagons"/>
    <dgm:cxn modelId="{601C8536-7E8C-4D58-BAF8-92D14F0D315E}" type="presParOf" srcId="{630FA3C2-CA00-42CD-B1E8-65C798F727E0}" destId="{98E56E69-D8FF-4BFC-AB7B-2EE5A7BA9D94}" srcOrd="1" destOrd="0" presId="urn:microsoft.com/office/officeart/2008/layout/AlternatingHexagons"/>
    <dgm:cxn modelId="{A6F5F43E-9A66-4BAF-AC4C-034CCE298423}" type="presParOf" srcId="{630FA3C2-CA00-42CD-B1E8-65C798F727E0}" destId="{B19973C9-4E99-4E00-8F85-0D4C7887AFD2}" srcOrd="2" destOrd="0" presId="urn:microsoft.com/office/officeart/2008/layout/AlternatingHexagons"/>
    <dgm:cxn modelId="{B1D16EDA-14E6-4173-8992-62ED29A0BDF9}" type="presParOf" srcId="{B19973C9-4E99-4E00-8F85-0D4C7887AFD2}" destId="{1F70A297-AEE3-4AFC-BD02-AF5A083721E5}" srcOrd="0" destOrd="0" presId="urn:microsoft.com/office/officeart/2008/layout/AlternatingHexagons"/>
    <dgm:cxn modelId="{B37B9836-7970-499C-BB27-DBAD63ADE33A}" type="presParOf" srcId="{B19973C9-4E99-4E00-8F85-0D4C7887AFD2}" destId="{C769D7EC-ACE7-4147-B1A6-1E56D653C245}" srcOrd="1" destOrd="0" presId="urn:microsoft.com/office/officeart/2008/layout/AlternatingHexagons"/>
    <dgm:cxn modelId="{2FFC68FB-CAE2-4FF1-9F3B-7F6124B7A8A0}" type="presParOf" srcId="{B19973C9-4E99-4E00-8F85-0D4C7887AFD2}" destId="{DFD912F4-B04D-4E2F-AB01-307721FF9D87}" srcOrd="2" destOrd="0" presId="urn:microsoft.com/office/officeart/2008/layout/AlternatingHexagons"/>
    <dgm:cxn modelId="{C014E2D9-A2CF-45D1-AC2F-47D7786724AA}" type="presParOf" srcId="{B19973C9-4E99-4E00-8F85-0D4C7887AFD2}" destId="{A1A87569-9694-4085-B7CA-64BCF4598A36}" srcOrd="3" destOrd="0" presId="urn:microsoft.com/office/officeart/2008/layout/AlternatingHexagons"/>
    <dgm:cxn modelId="{C5DFC747-DC47-4E86-B5AA-A688F99ED909}" type="presParOf" srcId="{B19973C9-4E99-4E00-8F85-0D4C7887AFD2}" destId="{4BAE1F4F-4307-4CC5-AC70-FBB7D73ECFA7}" srcOrd="4" destOrd="0" presId="urn:microsoft.com/office/officeart/2008/layout/AlternatingHexagons"/>
    <dgm:cxn modelId="{BF02E60E-2DB6-456C-B972-DA64ADCB1B3F}" type="presParOf" srcId="{630FA3C2-CA00-42CD-B1E8-65C798F727E0}" destId="{A4342E3B-0399-4FC6-BA88-0A27B2BC2FB5}" srcOrd="3" destOrd="0" presId="urn:microsoft.com/office/officeart/2008/layout/AlternatingHexagons"/>
    <dgm:cxn modelId="{921E9340-F837-4583-81B9-01A41C8C50B2}" type="presParOf" srcId="{630FA3C2-CA00-42CD-B1E8-65C798F727E0}" destId="{75FBD9B4-78B8-44BC-973E-4150B9C2A603}" srcOrd="4" destOrd="0" presId="urn:microsoft.com/office/officeart/2008/layout/AlternatingHexagons"/>
    <dgm:cxn modelId="{689EDF13-C0EC-4104-ACE9-82BDEC10485A}" type="presParOf" srcId="{75FBD9B4-78B8-44BC-973E-4150B9C2A603}" destId="{442EE108-C32A-4008-8A2F-0106BD6058F6}" srcOrd="0" destOrd="0" presId="urn:microsoft.com/office/officeart/2008/layout/AlternatingHexagons"/>
    <dgm:cxn modelId="{9FF6F1DE-5ED7-489D-BEB2-AACAD5FAA1E3}" type="presParOf" srcId="{75FBD9B4-78B8-44BC-973E-4150B9C2A603}" destId="{44156E38-A6ED-40B6-8112-10DDAB0FFAA7}" srcOrd="1" destOrd="0" presId="urn:microsoft.com/office/officeart/2008/layout/AlternatingHexagons"/>
    <dgm:cxn modelId="{0B82632F-F99D-42EA-9C51-EDBCDB4579AD}" type="presParOf" srcId="{75FBD9B4-78B8-44BC-973E-4150B9C2A603}" destId="{EB7A5BB9-9592-4862-9471-1DF8F4DE45E2}" srcOrd="2" destOrd="0" presId="urn:microsoft.com/office/officeart/2008/layout/AlternatingHexagons"/>
    <dgm:cxn modelId="{41BE9950-86F2-4481-8CBC-335CD88B280A}" type="presParOf" srcId="{75FBD9B4-78B8-44BC-973E-4150B9C2A603}" destId="{E1244321-B99F-49C7-B4C3-D1835EE64230}" srcOrd="3" destOrd="0" presId="urn:microsoft.com/office/officeart/2008/layout/AlternatingHexagons"/>
    <dgm:cxn modelId="{547A64AD-5592-456B-9A80-894C2BD8CEF4}" type="presParOf" srcId="{75FBD9B4-78B8-44BC-973E-4150B9C2A603}" destId="{697B9B3D-9A23-4E90-A5A0-5E5DB4394578}" srcOrd="4" destOrd="0" presId="urn:microsoft.com/office/officeart/2008/layout/AlternatingHexagons"/>
    <dgm:cxn modelId="{E412C476-5698-4033-B670-5689D72BCA38}" type="presParOf" srcId="{630FA3C2-CA00-42CD-B1E8-65C798F727E0}" destId="{DB4F48A5-7793-435F-88F8-9DCA1D4CCF60}" srcOrd="5" destOrd="0" presId="urn:microsoft.com/office/officeart/2008/layout/AlternatingHexagons"/>
    <dgm:cxn modelId="{42014045-9762-4626-857E-95B57583B66D}" type="presParOf" srcId="{630FA3C2-CA00-42CD-B1E8-65C798F727E0}" destId="{11C99CAC-BD30-42EE-9D3E-EA0144F3D6B3}" srcOrd="6" destOrd="0" presId="urn:microsoft.com/office/officeart/2008/layout/AlternatingHexagons"/>
    <dgm:cxn modelId="{626FB535-CE49-48A6-AE60-72DD260980A4}" type="presParOf" srcId="{11C99CAC-BD30-42EE-9D3E-EA0144F3D6B3}" destId="{58C7B2DF-7B8B-4A33-A57E-5F2CF79BD89D}" srcOrd="0" destOrd="0" presId="urn:microsoft.com/office/officeart/2008/layout/AlternatingHexagons"/>
    <dgm:cxn modelId="{F3FF90EA-CC47-4E1E-B66A-5DF107A0DAFB}" type="presParOf" srcId="{11C99CAC-BD30-42EE-9D3E-EA0144F3D6B3}" destId="{721FF08A-DC3A-4BC2-BA02-58EBE777D23D}" srcOrd="1" destOrd="0" presId="urn:microsoft.com/office/officeart/2008/layout/AlternatingHexagons"/>
    <dgm:cxn modelId="{57E282C7-1AB4-49DB-A08F-557222FC2A81}" type="presParOf" srcId="{11C99CAC-BD30-42EE-9D3E-EA0144F3D6B3}" destId="{2661F83B-94CD-485D-837B-5586D8EEC45A}" srcOrd="2" destOrd="0" presId="urn:microsoft.com/office/officeart/2008/layout/AlternatingHexagons"/>
    <dgm:cxn modelId="{68B74FEC-0528-48DA-A402-D46A54323AA2}" type="presParOf" srcId="{11C99CAC-BD30-42EE-9D3E-EA0144F3D6B3}" destId="{A6C5F87E-5F8D-4433-8662-582998D75D6D}" srcOrd="3" destOrd="0" presId="urn:microsoft.com/office/officeart/2008/layout/AlternatingHexagons"/>
    <dgm:cxn modelId="{A006BB0C-681B-41B7-8FDD-7A2FBE1320BA}" type="presParOf" srcId="{11C99CAC-BD30-42EE-9D3E-EA0144F3D6B3}" destId="{D2D0E989-5973-453E-9AB6-E6746265F15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6E6202-2CBC-4D7E-8B73-A070BC36E9A7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4311D5A-B3F5-4E71-A8CF-15403F4AB4AE}">
      <dgm:prSet phldrT="[Text]" custT="1"/>
      <dgm:spPr/>
      <dgm:t>
        <a:bodyPr/>
        <a:lstStyle/>
        <a:p>
          <a:r>
            <a:rPr lang="en-US" sz="1800" dirty="0">
              <a:latin typeface="Maiandra GD" panose="020E0502030308020204" pitchFamily="34" charset="0"/>
            </a:rPr>
            <a:t>Which aircraft models have the lowest associated risk based on historical incident data?</a:t>
          </a:r>
          <a:endParaRPr lang="en-US" sz="1800" dirty="0"/>
        </a:p>
      </dgm:t>
    </dgm:pt>
    <dgm:pt modelId="{2B3CABC4-E367-488E-802A-BB70BA1F2F7E}" type="parTrans" cxnId="{D2CBB213-478D-419F-BB78-FE3BEFA46A1C}">
      <dgm:prSet/>
      <dgm:spPr/>
      <dgm:t>
        <a:bodyPr/>
        <a:lstStyle/>
        <a:p>
          <a:endParaRPr lang="en-US" sz="4000"/>
        </a:p>
      </dgm:t>
    </dgm:pt>
    <dgm:pt modelId="{02950F39-6407-403A-9612-1E2151B05AC2}" type="sibTrans" cxnId="{D2CBB213-478D-419F-BB78-FE3BEFA46A1C}">
      <dgm:prSet/>
      <dgm:spPr/>
      <dgm:t>
        <a:bodyPr/>
        <a:lstStyle/>
        <a:p>
          <a:endParaRPr lang="en-US" sz="4000"/>
        </a:p>
      </dgm:t>
    </dgm:pt>
    <dgm:pt modelId="{CBA77448-733D-4A10-B2F3-C93A545A04C1}">
      <dgm:prSet custT="1"/>
      <dgm:spPr/>
      <dgm:t>
        <a:bodyPr/>
        <a:lstStyle/>
        <a:p>
          <a:r>
            <a:rPr lang="en-US" sz="1800" dirty="0">
              <a:latin typeface="Maiandra GD" panose="020E0502030308020204" pitchFamily="34" charset="0"/>
            </a:rPr>
            <a:t>How do weather conditions impact the safety of different aircraft types?</a:t>
          </a:r>
          <a:endParaRPr lang="en-US" sz="1800" dirty="0"/>
        </a:p>
      </dgm:t>
    </dgm:pt>
    <dgm:pt modelId="{F3870333-1313-4FD4-9514-8D94E0363809}" type="parTrans" cxnId="{144E88F0-14C6-46FF-85A3-135BAD6E8690}">
      <dgm:prSet/>
      <dgm:spPr/>
      <dgm:t>
        <a:bodyPr/>
        <a:lstStyle/>
        <a:p>
          <a:endParaRPr lang="en-US" sz="4000"/>
        </a:p>
      </dgm:t>
    </dgm:pt>
    <dgm:pt modelId="{E1344EC2-3F2B-4549-9640-F9FA42FCB15A}" type="sibTrans" cxnId="{144E88F0-14C6-46FF-85A3-135BAD6E8690}">
      <dgm:prSet/>
      <dgm:spPr/>
      <dgm:t>
        <a:bodyPr/>
        <a:lstStyle/>
        <a:p>
          <a:endParaRPr lang="en-US" sz="4000"/>
        </a:p>
      </dgm:t>
    </dgm:pt>
    <dgm:pt modelId="{936C59C9-BF0C-4D45-AB5F-CBF1A660C299}">
      <dgm:prSet custT="1"/>
      <dgm:spPr/>
      <dgm:t>
        <a:bodyPr/>
        <a:lstStyle/>
        <a:p>
          <a:r>
            <a:rPr lang="en-US" sz="1800" dirty="0">
              <a:latin typeface="Maiandra GD" panose="020E0502030308020204" pitchFamily="34" charset="0"/>
            </a:rPr>
            <a:t>What patterns can be identified in the engine types and their influence on injury severity?</a:t>
          </a:r>
          <a:endParaRPr lang="en-US" sz="1800" dirty="0"/>
        </a:p>
      </dgm:t>
    </dgm:pt>
    <dgm:pt modelId="{9B46248F-4F00-48C9-AC62-08D01B8DDDB0}" type="parTrans" cxnId="{0DB5F48B-99E9-45E1-A0D0-580200E25B71}">
      <dgm:prSet/>
      <dgm:spPr/>
      <dgm:t>
        <a:bodyPr/>
        <a:lstStyle/>
        <a:p>
          <a:endParaRPr lang="en-US" sz="4000"/>
        </a:p>
      </dgm:t>
    </dgm:pt>
    <dgm:pt modelId="{72320703-E2C1-4679-8022-0C2661E21471}" type="sibTrans" cxnId="{0DB5F48B-99E9-45E1-A0D0-580200E25B71}">
      <dgm:prSet/>
      <dgm:spPr/>
      <dgm:t>
        <a:bodyPr/>
        <a:lstStyle/>
        <a:p>
          <a:endParaRPr lang="en-US" sz="4000"/>
        </a:p>
      </dgm:t>
    </dgm:pt>
    <dgm:pt modelId="{C556AD6E-4BE2-41A9-8C38-217F309E4DFB}" type="pres">
      <dgm:prSet presAssocID="{496E6202-2CBC-4D7E-8B73-A070BC36E9A7}" presName="linear" presStyleCnt="0">
        <dgm:presLayoutVars>
          <dgm:dir/>
          <dgm:animLvl val="lvl"/>
          <dgm:resizeHandles val="exact"/>
        </dgm:presLayoutVars>
      </dgm:prSet>
      <dgm:spPr/>
    </dgm:pt>
    <dgm:pt modelId="{B4747D49-0E1A-4C30-8A02-6AF162C8BA5A}" type="pres">
      <dgm:prSet presAssocID="{C4311D5A-B3F5-4E71-A8CF-15403F4AB4AE}" presName="parentLin" presStyleCnt="0"/>
      <dgm:spPr/>
    </dgm:pt>
    <dgm:pt modelId="{DB096F54-18B4-488C-B515-B2BB398F0D17}" type="pres">
      <dgm:prSet presAssocID="{C4311D5A-B3F5-4E71-A8CF-15403F4AB4AE}" presName="parentLeftMargin" presStyleLbl="node1" presStyleIdx="0" presStyleCnt="3"/>
      <dgm:spPr/>
    </dgm:pt>
    <dgm:pt modelId="{5E132E91-2207-4951-AF4D-6FB0F2E8D2B0}" type="pres">
      <dgm:prSet presAssocID="{C4311D5A-B3F5-4E71-A8CF-15403F4AB4A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4FDD7A1-0F82-4BD0-8B32-EE308D578956}" type="pres">
      <dgm:prSet presAssocID="{C4311D5A-B3F5-4E71-A8CF-15403F4AB4AE}" presName="negativeSpace" presStyleCnt="0"/>
      <dgm:spPr/>
    </dgm:pt>
    <dgm:pt modelId="{D0C32C78-C0F1-4F01-8841-778ED30869D1}" type="pres">
      <dgm:prSet presAssocID="{C4311D5A-B3F5-4E71-A8CF-15403F4AB4AE}" presName="childText" presStyleLbl="conFgAcc1" presStyleIdx="0" presStyleCnt="3">
        <dgm:presLayoutVars>
          <dgm:bulletEnabled val="1"/>
        </dgm:presLayoutVars>
      </dgm:prSet>
      <dgm:spPr/>
    </dgm:pt>
    <dgm:pt modelId="{86B61716-D4D3-4BA7-9AF4-3B52C806E583}" type="pres">
      <dgm:prSet presAssocID="{02950F39-6407-403A-9612-1E2151B05AC2}" presName="spaceBetweenRectangles" presStyleCnt="0"/>
      <dgm:spPr/>
    </dgm:pt>
    <dgm:pt modelId="{14594042-7975-4A30-B932-B86123B736D0}" type="pres">
      <dgm:prSet presAssocID="{CBA77448-733D-4A10-B2F3-C93A545A04C1}" presName="parentLin" presStyleCnt="0"/>
      <dgm:spPr/>
    </dgm:pt>
    <dgm:pt modelId="{97497253-F39B-47E6-AC24-7B6F596576C4}" type="pres">
      <dgm:prSet presAssocID="{CBA77448-733D-4A10-B2F3-C93A545A04C1}" presName="parentLeftMargin" presStyleLbl="node1" presStyleIdx="0" presStyleCnt="3"/>
      <dgm:spPr/>
    </dgm:pt>
    <dgm:pt modelId="{72FBFB82-9F74-4831-8480-D2D80F89453F}" type="pres">
      <dgm:prSet presAssocID="{CBA77448-733D-4A10-B2F3-C93A545A04C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02E8966-A138-467F-AB85-EF1BA4C0FB77}" type="pres">
      <dgm:prSet presAssocID="{CBA77448-733D-4A10-B2F3-C93A545A04C1}" presName="negativeSpace" presStyleCnt="0"/>
      <dgm:spPr/>
    </dgm:pt>
    <dgm:pt modelId="{FCF1ACD5-3D47-42C1-925A-2E86DC2FE1A1}" type="pres">
      <dgm:prSet presAssocID="{CBA77448-733D-4A10-B2F3-C93A545A04C1}" presName="childText" presStyleLbl="conFgAcc1" presStyleIdx="1" presStyleCnt="3">
        <dgm:presLayoutVars>
          <dgm:bulletEnabled val="1"/>
        </dgm:presLayoutVars>
      </dgm:prSet>
      <dgm:spPr/>
    </dgm:pt>
    <dgm:pt modelId="{ABB58035-E428-47EF-9947-478E7DED3484}" type="pres">
      <dgm:prSet presAssocID="{E1344EC2-3F2B-4549-9640-F9FA42FCB15A}" presName="spaceBetweenRectangles" presStyleCnt="0"/>
      <dgm:spPr/>
    </dgm:pt>
    <dgm:pt modelId="{2EABFB67-F28B-459A-840F-9CF0543DDD5F}" type="pres">
      <dgm:prSet presAssocID="{936C59C9-BF0C-4D45-AB5F-CBF1A660C299}" presName="parentLin" presStyleCnt="0"/>
      <dgm:spPr/>
    </dgm:pt>
    <dgm:pt modelId="{E391FB3F-3FF3-485B-8F5F-A309E8613F5B}" type="pres">
      <dgm:prSet presAssocID="{936C59C9-BF0C-4D45-AB5F-CBF1A660C299}" presName="parentLeftMargin" presStyleLbl="node1" presStyleIdx="1" presStyleCnt="3"/>
      <dgm:spPr/>
    </dgm:pt>
    <dgm:pt modelId="{EA277B82-56A5-4A49-9506-938E061A133B}" type="pres">
      <dgm:prSet presAssocID="{936C59C9-BF0C-4D45-AB5F-CBF1A660C29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BF00D1F-9716-4981-97AF-460849846E5F}" type="pres">
      <dgm:prSet presAssocID="{936C59C9-BF0C-4D45-AB5F-CBF1A660C299}" presName="negativeSpace" presStyleCnt="0"/>
      <dgm:spPr/>
    </dgm:pt>
    <dgm:pt modelId="{3D5328DF-CA4C-4E55-9172-5874E6965908}" type="pres">
      <dgm:prSet presAssocID="{936C59C9-BF0C-4D45-AB5F-CBF1A660C29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2CBB213-478D-419F-BB78-FE3BEFA46A1C}" srcId="{496E6202-2CBC-4D7E-8B73-A070BC36E9A7}" destId="{C4311D5A-B3F5-4E71-A8CF-15403F4AB4AE}" srcOrd="0" destOrd="0" parTransId="{2B3CABC4-E367-488E-802A-BB70BA1F2F7E}" sibTransId="{02950F39-6407-403A-9612-1E2151B05AC2}"/>
    <dgm:cxn modelId="{132FB618-7A15-47C8-8E5B-859508948229}" type="presOf" srcId="{C4311D5A-B3F5-4E71-A8CF-15403F4AB4AE}" destId="{DB096F54-18B4-488C-B515-B2BB398F0D17}" srcOrd="0" destOrd="0" presId="urn:microsoft.com/office/officeart/2005/8/layout/list1"/>
    <dgm:cxn modelId="{3E3CBE72-A5CF-4C29-AC3C-9A4EDBC65C8C}" type="presOf" srcId="{936C59C9-BF0C-4D45-AB5F-CBF1A660C299}" destId="{E391FB3F-3FF3-485B-8F5F-A309E8613F5B}" srcOrd="0" destOrd="0" presId="urn:microsoft.com/office/officeart/2005/8/layout/list1"/>
    <dgm:cxn modelId="{FCF96A7B-BC7D-43F7-B0A1-11AC0A022550}" type="presOf" srcId="{CBA77448-733D-4A10-B2F3-C93A545A04C1}" destId="{72FBFB82-9F74-4831-8480-D2D80F89453F}" srcOrd="1" destOrd="0" presId="urn:microsoft.com/office/officeart/2005/8/layout/list1"/>
    <dgm:cxn modelId="{0DB5F48B-99E9-45E1-A0D0-580200E25B71}" srcId="{496E6202-2CBC-4D7E-8B73-A070BC36E9A7}" destId="{936C59C9-BF0C-4D45-AB5F-CBF1A660C299}" srcOrd="2" destOrd="0" parTransId="{9B46248F-4F00-48C9-AC62-08D01B8DDDB0}" sibTransId="{72320703-E2C1-4679-8022-0C2661E21471}"/>
    <dgm:cxn modelId="{CF1CF8A2-9463-40AC-9E54-E201A1496B91}" type="presOf" srcId="{C4311D5A-B3F5-4E71-A8CF-15403F4AB4AE}" destId="{5E132E91-2207-4951-AF4D-6FB0F2E8D2B0}" srcOrd="1" destOrd="0" presId="urn:microsoft.com/office/officeart/2005/8/layout/list1"/>
    <dgm:cxn modelId="{662EA5B2-2F42-4E0F-A601-0F21DD26AE37}" type="presOf" srcId="{CBA77448-733D-4A10-B2F3-C93A545A04C1}" destId="{97497253-F39B-47E6-AC24-7B6F596576C4}" srcOrd="0" destOrd="0" presId="urn:microsoft.com/office/officeart/2005/8/layout/list1"/>
    <dgm:cxn modelId="{57CCA0BA-8340-41F4-B744-3F315633E101}" type="presOf" srcId="{496E6202-2CBC-4D7E-8B73-A070BC36E9A7}" destId="{C556AD6E-4BE2-41A9-8C38-217F309E4DFB}" srcOrd="0" destOrd="0" presId="urn:microsoft.com/office/officeart/2005/8/layout/list1"/>
    <dgm:cxn modelId="{144E88F0-14C6-46FF-85A3-135BAD6E8690}" srcId="{496E6202-2CBC-4D7E-8B73-A070BC36E9A7}" destId="{CBA77448-733D-4A10-B2F3-C93A545A04C1}" srcOrd="1" destOrd="0" parTransId="{F3870333-1313-4FD4-9514-8D94E0363809}" sibTransId="{E1344EC2-3F2B-4549-9640-F9FA42FCB15A}"/>
    <dgm:cxn modelId="{6D45D3F5-3C60-4FAF-943A-CDACDD34CD03}" type="presOf" srcId="{936C59C9-BF0C-4D45-AB5F-CBF1A660C299}" destId="{EA277B82-56A5-4A49-9506-938E061A133B}" srcOrd="1" destOrd="0" presId="urn:microsoft.com/office/officeart/2005/8/layout/list1"/>
    <dgm:cxn modelId="{1852F729-2987-4006-9F05-3E6745F7B0C3}" type="presParOf" srcId="{C556AD6E-4BE2-41A9-8C38-217F309E4DFB}" destId="{B4747D49-0E1A-4C30-8A02-6AF162C8BA5A}" srcOrd="0" destOrd="0" presId="urn:microsoft.com/office/officeart/2005/8/layout/list1"/>
    <dgm:cxn modelId="{E7E45020-56B1-406E-A1CB-3FE15EE2B0A5}" type="presParOf" srcId="{B4747D49-0E1A-4C30-8A02-6AF162C8BA5A}" destId="{DB096F54-18B4-488C-B515-B2BB398F0D17}" srcOrd="0" destOrd="0" presId="urn:microsoft.com/office/officeart/2005/8/layout/list1"/>
    <dgm:cxn modelId="{9BD1746C-71CC-453D-9ACE-DB492C672729}" type="presParOf" srcId="{B4747D49-0E1A-4C30-8A02-6AF162C8BA5A}" destId="{5E132E91-2207-4951-AF4D-6FB0F2E8D2B0}" srcOrd="1" destOrd="0" presId="urn:microsoft.com/office/officeart/2005/8/layout/list1"/>
    <dgm:cxn modelId="{C5B0220F-7DA3-40EE-A1B4-B555FC6E01E6}" type="presParOf" srcId="{C556AD6E-4BE2-41A9-8C38-217F309E4DFB}" destId="{64FDD7A1-0F82-4BD0-8B32-EE308D578956}" srcOrd="1" destOrd="0" presId="urn:microsoft.com/office/officeart/2005/8/layout/list1"/>
    <dgm:cxn modelId="{6C61D248-C900-4158-B04F-B68936FE755C}" type="presParOf" srcId="{C556AD6E-4BE2-41A9-8C38-217F309E4DFB}" destId="{D0C32C78-C0F1-4F01-8841-778ED30869D1}" srcOrd="2" destOrd="0" presId="urn:microsoft.com/office/officeart/2005/8/layout/list1"/>
    <dgm:cxn modelId="{9DBAC78F-B2FC-4350-8290-032B017CCDFE}" type="presParOf" srcId="{C556AD6E-4BE2-41A9-8C38-217F309E4DFB}" destId="{86B61716-D4D3-4BA7-9AF4-3B52C806E583}" srcOrd="3" destOrd="0" presId="urn:microsoft.com/office/officeart/2005/8/layout/list1"/>
    <dgm:cxn modelId="{F5C4521D-7186-4147-92C0-C301C5DC199F}" type="presParOf" srcId="{C556AD6E-4BE2-41A9-8C38-217F309E4DFB}" destId="{14594042-7975-4A30-B932-B86123B736D0}" srcOrd="4" destOrd="0" presId="urn:microsoft.com/office/officeart/2005/8/layout/list1"/>
    <dgm:cxn modelId="{F44E9AC7-8455-4FAC-9A79-0402099C1267}" type="presParOf" srcId="{14594042-7975-4A30-B932-B86123B736D0}" destId="{97497253-F39B-47E6-AC24-7B6F596576C4}" srcOrd="0" destOrd="0" presId="urn:microsoft.com/office/officeart/2005/8/layout/list1"/>
    <dgm:cxn modelId="{32A327FC-78D3-4E68-94B9-F576BA832A96}" type="presParOf" srcId="{14594042-7975-4A30-B932-B86123B736D0}" destId="{72FBFB82-9F74-4831-8480-D2D80F89453F}" srcOrd="1" destOrd="0" presId="urn:microsoft.com/office/officeart/2005/8/layout/list1"/>
    <dgm:cxn modelId="{74E6E33A-F90E-4D1E-B6AB-FBA50EFD3674}" type="presParOf" srcId="{C556AD6E-4BE2-41A9-8C38-217F309E4DFB}" destId="{A02E8966-A138-467F-AB85-EF1BA4C0FB77}" srcOrd="5" destOrd="0" presId="urn:microsoft.com/office/officeart/2005/8/layout/list1"/>
    <dgm:cxn modelId="{8801775A-95D7-4DC5-BC2E-08B6150A5EB6}" type="presParOf" srcId="{C556AD6E-4BE2-41A9-8C38-217F309E4DFB}" destId="{FCF1ACD5-3D47-42C1-925A-2E86DC2FE1A1}" srcOrd="6" destOrd="0" presId="urn:microsoft.com/office/officeart/2005/8/layout/list1"/>
    <dgm:cxn modelId="{882AD725-3423-4436-AB0E-D923203FA818}" type="presParOf" srcId="{C556AD6E-4BE2-41A9-8C38-217F309E4DFB}" destId="{ABB58035-E428-47EF-9947-478E7DED3484}" srcOrd="7" destOrd="0" presId="urn:microsoft.com/office/officeart/2005/8/layout/list1"/>
    <dgm:cxn modelId="{2BA57685-5027-4E3D-864A-ECBC70C8C0B5}" type="presParOf" srcId="{C556AD6E-4BE2-41A9-8C38-217F309E4DFB}" destId="{2EABFB67-F28B-459A-840F-9CF0543DDD5F}" srcOrd="8" destOrd="0" presId="urn:microsoft.com/office/officeart/2005/8/layout/list1"/>
    <dgm:cxn modelId="{F9F1EC70-E652-4436-AFFD-4B7D4D817301}" type="presParOf" srcId="{2EABFB67-F28B-459A-840F-9CF0543DDD5F}" destId="{E391FB3F-3FF3-485B-8F5F-A309E8613F5B}" srcOrd="0" destOrd="0" presId="urn:microsoft.com/office/officeart/2005/8/layout/list1"/>
    <dgm:cxn modelId="{BCE62BD4-A271-4A10-A114-A0B2CB91B6F5}" type="presParOf" srcId="{2EABFB67-F28B-459A-840F-9CF0543DDD5F}" destId="{EA277B82-56A5-4A49-9506-938E061A133B}" srcOrd="1" destOrd="0" presId="urn:microsoft.com/office/officeart/2005/8/layout/list1"/>
    <dgm:cxn modelId="{5AE5FEF7-F7D5-4173-9818-EA5F10302CF3}" type="presParOf" srcId="{C556AD6E-4BE2-41A9-8C38-217F309E4DFB}" destId="{2BF00D1F-9716-4981-97AF-460849846E5F}" srcOrd="9" destOrd="0" presId="urn:microsoft.com/office/officeart/2005/8/layout/list1"/>
    <dgm:cxn modelId="{305C4B06-4BB7-4164-AEEC-2AAEF93EA408}" type="presParOf" srcId="{C556AD6E-4BE2-41A9-8C38-217F309E4DFB}" destId="{3D5328DF-CA4C-4E55-9172-5874E696590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9B81ED-4AA7-4639-BC43-4BAA0465E39B}" type="doc">
      <dgm:prSet loTypeId="urn:microsoft.com/office/officeart/2009/3/layout/BlockDescending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25AC72E-9551-4A5A-9667-62E3E364749B}">
      <dgm:prSet phldrT="[Text]" custT="1"/>
      <dgm:spPr/>
      <dgm:t>
        <a:bodyPr/>
        <a:lstStyle/>
        <a:p>
          <a:pPr algn="l"/>
          <a:r>
            <a:rPr lang="en-US" sz="1400" dirty="0">
              <a:latin typeface="Maiandra GD" panose="020E0502030308020204" pitchFamily="34" charset="0"/>
            </a:rPr>
            <a:t>Aircraft Model: The specific model of the aircraft involved.</a:t>
          </a:r>
          <a:endParaRPr lang="en-US" sz="1400" dirty="0"/>
        </a:p>
      </dgm:t>
    </dgm:pt>
    <dgm:pt modelId="{0E906019-3787-4043-BA30-C6EF3D330651}" type="parTrans" cxnId="{2B7715F6-A6F2-4D5F-94CA-9186995E854E}">
      <dgm:prSet/>
      <dgm:spPr/>
      <dgm:t>
        <a:bodyPr/>
        <a:lstStyle/>
        <a:p>
          <a:endParaRPr lang="en-US"/>
        </a:p>
      </dgm:t>
    </dgm:pt>
    <dgm:pt modelId="{2EBD6D2E-34BA-48A4-BF7B-4A5F3757A3A1}" type="sibTrans" cxnId="{2B7715F6-A6F2-4D5F-94CA-9186995E854E}">
      <dgm:prSet/>
      <dgm:spPr/>
      <dgm:t>
        <a:bodyPr/>
        <a:lstStyle/>
        <a:p>
          <a:endParaRPr lang="en-US"/>
        </a:p>
      </dgm:t>
    </dgm:pt>
    <dgm:pt modelId="{25920972-F7EE-4759-B07C-B0E6CF10E0C3}">
      <dgm:prSet phldrT="[Text]" custT="1"/>
      <dgm:spPr/>
      <dgm:t>
        <a:bodyPr/>
        <a:lstStyle/>
        <a:p>
          <a:pPr algn="l"/>
          <a:r>
            <a:rPr lang="en-US" sz="1400" dirty="0">
              <a:latin typeface="Maiandra GD" panose="020E0502030308020204" pitchFamily="34" charset="0"/>
            </a:rPr>
            <a:t>Engine Type: The type of engine(s) used (e.g., single-engine, multi-engine).</a:t>
          </a:r>
          <a:endParaRPr lang="en-US" sz="1400" dirty="0"/>
        </a:p>
      </dgm:t>
    </dgm:pt>
    <dgm:pt modelId="{BB4443A8-3BAC-42EE-8F8D-4A8BCBCA2643}" type="parTrans" cxnId="{28B244D3-651D-4C78-94C2-5F70AB112832}">
      <dgm:prSet/>
      <dgm:spPr/>
      <dgm:t>
        <a:bodyPr/>
        <a:lstStyle/>
        <a:p>
          <a:endParaRPr lang="en-US"/>
        </a:p>
      </dgm:t>
    </dgm:pt>
    <dgm:pt modelId="{FF06BBBD-DA0C-4DDE-A00E-861518BB3DA5}" type="sibTrans" cxnId="{28B244D3-651D-4C78-94C2-5F70AB112832}">
      <dgm:prSet/>
      <dgm:spPr/>
      <dgm:t>
        <a:bodyPr/>
        <a:lstStyle/>
        <a:p>
          <a:endParaRPr lang="en-US"/>
        </a:p>
      </dgm:t>
    </dgm:pt>
    <dgm:pt modelId="{40269A40-7B77-4FCB-8028-489E84284966}">
      <dgm:prSet custT="1"/>
      <dgm:spPr/>
      <dgm:t>
        <a:bodyPr/>
        <a:lstStyle/>
        <a:p>
          <a:pPr algn="l">
            <a:spcAft>
              <a:spcPts val="0"/>
            </a:spcAft>
          </a:pPr>
          <a:r>
            <a:rPr lang="en-US" sz="1400" dirty="0">
              <a:latin typeface="Maiandra GD" panose="020E0502030308020204" pitchFamily="34" charset="0"/>
            </a:rPr>
            <a:t>Weather Conditions: Descriptions of weather at the time of the incident (e.g., VMC, IMC).</a:t>
          </a:r>
        </a:p>
      </dgm:t>
    </dgm:pt>
    <dgm:pt modelId="{5249FA15-0BE1-494C-9EE1-C51C7935158F}" type="parTrans" cxnId="{77F3E766-79EF-421F-A6F4-FDDBE2E6DA94}">
      <dgm:prSet/>
      <dgm:spPr/>
      <dgm:t>
        <a:bodyPr/>
        <a:lstStyle/>
        <a:p>
          <a:endParaRPr lang="en-US"/>
        </a:p>
      </dgm:t>
    </dgm:pt>
    <dgm:pt modelId="{14C46AB2-CE72-405D-B1CF-5B163D0DEABA}" type="sibTrans" cxnId="{77F3E766-79EF-421F-A6F4-FDDBE2E6DA94}">
      <dgm:prSet/>
      <dgm:spPr/>
      <dgm:t>
        <a:bodyPr/>
        <a:lstStyle/>
        <a:p>
          <a:endParaRPr lang="en-US"/>
        </a:p>
      </dgm:t>
    </dgm:pt>
    <dgm:pt modelId="{34F113CD-1CB4-4AE3-8060-1FA65CC00CFE}" type="pres">
      <dgm:prSet presAssocID="{D39B81ED-4AA7-4639-BC43-4BAA0465E39B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89105968-9AE8-414F-86D4-0D3B951B050F}" type="pres">
      <dgm:prSet presAssocID="{C25AC72E-9551-4A5A-9667-62E3E364749B}" presName="parentText_1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47F8FC44-0DC4-499D-901A-10E60E0B927A}" type="pres">
      <dgm:prSet presAssocID="{C25AC72E-9551-4A5A-9667-62E3E364749B}" presName="childText_1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36964DA-D2C9-4A89-9563-AE102B756928}" type="pres">
      <dgm:prSet presAssocID="{C25AC72E-9551-4A5A-9667-62E3E364749B}" presName="accentShape_1" presStyleCnt="0"/>
      <dgm:spPr/>
    </dgm:pt>
    <dgm:pt modelId="{74473167-479F-48CB-B079-C4DA456A418A}" type="pres">
      <dgm:prSet presAssocID="{C25AC72E-9551-4A5A-9667-62E3E364749B}" presName="imageRepeatNode" presStyleLbl="node1" presStyleIdx="0" presStyleCnt="3" custAng="5400000" custScaleX="220484" custScaleY="39720" custLinFactNeighborX="-45526" custLinFactNeighborY="-1015"/>
      <dgm:spPr/>
    </dgm:pt>
    <dgm:pt modelId="{F5A5EECB-3E20-4F62-83A5-12EB758425C2}" type="pres">
      <dgm:prSet presAssocID="{40269A40-7B77-4FCB-8028-489E84284966}" presName="parentText_2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6683A6E-13FE-44D7-9C81-BB7A2443E6FA}" type="pres">
      <dgm:prSet presAssocID="{40269A40-7B77-4FCB-8028-489E84284966}" presName="childText_2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5995AF3-3A15-492D-8F84-80812F1B1080}" type="pres">
      <dgm:prSet presAssocID="{40269A40-7B77-4FCB-8028-489E84284966}" presName="accentShape_2" presStyleCnt="0"/>
      <dgm:spPr/>
    </dgm:pt>
    <dgm:pt modelId="{50ACD167-2E81-4296-93E2-13B3045A0590}" type="pres">
      <dgm:prSet presAssocID="{40269A40-7B77-4FCB-8028-489E84284966}" presName="imageRepeatNode" presStyleLbl="node1" presStyleIdx="1" presStyleCnt="3" custAng="5400000" custScaleX="298017" custScaleY="52559" custLinFactNeighborX="5891"/>
      <dgm:spPr/>
    </dgm:pt>
    <dgm:pt modelId="{16D46981-AEBB-47C8-8398-AE8B7EEB1931}" type="pres">
      <dgm:prSet presAssocID="{25920972-F7EE-4759-B07C-B0E6CF10E0C3}" presName="parentText_3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E85BD046-DADE-4EA6-B2A3-0C7FEA187118}" type="pres">
      <dgm:prSet presAssocID="{25920972-F7EE-4759-B07C-B0E6CF10E0C3}" presName="childText_3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091C90A-BAC7-4312-BB4A-6CA55205283C}" type="pres">
      <dgm:prSet presAssocID="{25920972-F7EE-4759-B07C-B0E6CF10E0C3}" presName="accentShape_3" presStyleCnt="0"/>
      <dgm:spPr/>
    </dgm:pt>
    <dgm:pt modelId="{7563C0C2-5771-462E-BF43-5B638EDC07B8}" type="pres">
      <dgm:prSet presAssocID="{25920972-F7EE-4759-B07C-B0E6CF10E0C3}" presName="imageRepeatNode" presStyleLbl="node1" presStyleIdx="2" presStyleCnt="3" custAng="5400000" custScaleX="244693" custScaleY="56691" custLinFactNeighborX="56397" custLinFactNeighborY="-18458"/>
      <dgm:spPr/>
    </dgm:pt>
  </dgm:ptLst>
  <dgm:cxnLst>
    <dgm:cxn modelId="{77F3E766-79EF-421F-A6F4-FDDBE2E6DA94}" srcId="{D39B81ED-4AA7-4639-BC43-4BAA0465E39B}" destId="{40269A40-7B77-4FCB-8028-489E84284966}" srcOrd="1" destOrd="0" parTransId="{5249FA15-0BE1-494C-9EE1-C51C7935158F}" sibTransId="{14C46AB2-CE72-405D-B1CF-5B163D0DEABA}"/>
    <dgm:cxn modelId="{DCD1D685-023F-4617-A4E2-BCA2F0D7CB96}" type="presOf" srcId="{40269A40-7B77-4FCB-8028-489E84284966}" destId="{50ACD167-2E81-4296-93E2-13B3045A0590}" srcOrd="1" destOrd="0" presId="urn:microsoft.com/office/officeart/2009/3/layout/BlockDescendingList"/>
    <dgm:cxn modelId="{B37E71B6-934A-4F19-BE40-140155D01E66}" type="presOf" srcId="{C25AC72E-9551-4A5A-9667-62E3E364749B}" destId="{74473167-479F-48CB-B079-C4DA456A418A}" srcOrd="1" destOrd="0" presId="urn:microsoft.com/office/officeart/2009/3/layout/BlockDescendingList"/>
    <dgm:cxn modelId="{28B244D3-651D-4C78-94C2-5F70AB112832}" srcId="{D39B81ED-4AA7-4639-BC43-4BAA0465E39B}" destId="{25920972-F7EE-4759-B07C-B0E6CF10E0C3}" srcOrd="2" destOrd="0" parTransId="{BB4443A8-3BAC-42EE-8F8D-4A8BCBCA2643}" sibTransId="{FF06BBBD-DA0C-4DDE-A00E-861518BB3DA5}"/>
    <dgm:cxn modelId="{DD9437F0-65B4-414A-B524-06BD7AFC8E34}" type="presOf" srcId="{40269A40-7B77-4FCB-8028-489E84284966}" destId="{F5A5EECB-3E20-4F62-83A5-12EB758425C2}" srcOrd="0" destOrd="0" presId="urn:microsoft.com/office/officeart/2009/3/layout/BlockDescendingList"/>
    <dgm:cxn modelId="{220BF2F3-A541-42E9-B652-CCF45254C0B7}" type="presOf" srcId="{25920972-F7EE-4759-B07C-B0E6CF10E0C3}" destId="{16D46981-AEBB-47C8-8398-AE8B7EEB1931}" srcOrd="0" destOrd="0" presId="urn:microsoft.com/office/officeart/2009/3/layout/BlockDescendingList"/>
    <dgm:cxn modelId="{2B7715F6-A6F2-4D5F-94CA-9186995E854E}" srcId="{D39B81ED-4AA7-4639-BC43-4BAA0465E39B}" destId="{C25AC72E-9551-4A5A-9667-62E3E364749B}" srcOrd="0" destOrd="0" parTransId="{0E906019-3787-4043-BA30-C6EF3D330651}" sibTransId="{2EBD6D2E-34BA-48A4-BF7B-4A5F3757A3A1}"/>
    <dgm:cxn modelId="{7D711BF8-5AF0-41D0-BA80-D64629264351}" type="presOf" srcId="{C25AC72E-9551-4A5A-9667-62E3E364749B}" destId="{89105968-9AE8-414F-86D4-0D3B951B050F}" srcOrd="0" destOrd="0" presId="urn:microsoft.com/office/officeart/2009/3/layout/BlockDescendingList"/>
    <dgm:cxn modelId="{941080FB-222C-4783-A6DD-F139BB159168}" type="presOf" srcId="{D39B81ED-4AA7-4639-BC43-4BAA0465E39B}" destId="{34F113CD-1CB4-4AE3-8060-1FA65CC00CFE}" srcOrd="0" destOrd="0" presId="urn:microsoft.com/office/officeart/2009/3/layout/BlockDescendingList"/>
    <dgm:cxn modelId="{8A3298FF-B0E5-449F-B6E6-0C340DEB215F}" type="presOf" srcId="{25920972-F7EE-4759-B07C-B0E6CF10E0C3}" destId="{7563C0C2-5771-462E-BF43-5B638EDC07B8}" srcOrd="1" destOrd="0" presId="urn:microsoft.com/office/officeart/2009/3/layout/BlockDescendingList"/>
    <dgm:cxn modelId="{AD641F2A-8B6E-498A-9631-630FCAD14C68}" type="presParOf" srcId="{34F113CD-1CB4-4AE3-8060-1FA65CC00CFE}" destId="{89105968-9AE8-414F-86D4-0D3B951B050F}" srcOrd="0" destOrd="0" presId="urn:microsoft.com/office/officeart/2009/3/layout/BlockDescendingList"/>
    <dgm:cxn modelId="{ED07EF27-341C-4247-819E-479078F636AA}" type="presParOf" srcId="{34F113CD-1CB4-4AE3-8060-1FA65CC00CFE}" destId="{47F8FC44-0DC4-499D-901A-10E60E0B927A}" srcOrd="1" destOrd="0" presId="urn:microsoft.com/office/officeart/2009/3/layout/BlockDescendingList"/>
    <dgm:cxn modelId="{E5085CE8-D12D-4473-94A4-DCD0EB6DD208}" type="presParOf" srcId="{34F113CD-1CB4-4AE3-8060-1FA65CC00CFE}" destId="{A36964DA-D2C9-4A89-9563-AE102B756928}" srcOrd="2" destOrd="0" presId="urn:microsoft.com/office/officeart/2009/3/layout/BlockDescendingList"/>
    <dgm:cxn modelId="{E1180345-CFB8-42A2-BB79-B8C64F54087A}" type="presParOf" srcId="{A36964DA-D2C9-4A89-9563-AE102B756928}" destId="{74473167-479F-48CB-B079-C4DA456A418A}" srcOrd="0" destOrd="0" presId="urn:microsoft.com/office/officeart/2009/3/layout/BlockDescendingList"/>
    <dgm:cxn modelId="{7973C126-A10F-49F4-9422-7D5F668C0B8F}" type="presParOf" srcId="{34F113CD-1CB4-4AE3-8060-1FA65CC00CFE}" destId="{F5A5EECB-3E20-4F62-83A5-12EB758425C2}" srcOrd="3" destOrd="0" presId="urn:microsoft.com/office/officeart/2009/3/layout/BlockDescendingList"/>
    <dgm:cxn modelId="{B4005024-99F4-4C80-A88E-FE17350F4FA6}" type="presParOf" srcId="{34F113CD-1CB4-4AE3-8060-1FA65CC00CFE}" destId="{96683A6E-13FE-44D7-9C81-BB7A2443E6FA}" srcOrd="4" destOrd="0" presId="urn:microsoft.com/office/officeart/2009/3/layout/BlockDescendingList"/>
    <dgm:cxn modelId="{C9AF077C-55E0-43EB-80CD-E33D26E3F101}" type="presParOf" srcId="{34F113CD-1CB4-4AE3-8060-1FA65CC00CFE}" destId="{95995AF3-3A15-492D-8F84-80812F1B1080}" srcOrd="5" destOrd="0" presId="urn:microsoft.com/office/officeart/2009/3/layout/BlockDescendingList"/>
    <dgm:cxn modelId="{5A316F80-F12C-4F98-8DED-18375702A951}" type="presParOf" srcId="{95995AF3-3A15-492D-8F84-80812F1B1080}" destId="{50ACD167-2E81-4296-93E2-13B3045A0590}" srcOrd="0" destOrd="0" presId="urn:microsoft.com/office/officeart/2009/3/layout/BlockDescendingList"/>
    <dgm:cxn modelId="{DB319CE5-8FD5-4493-A3C5-9C8565A5930D}" type="presParOf" srcId="{34F113CD-1CB4-4AE3-8060-1FA65CC00CFE}" destId="{16D46981-AEBB-47C8-8398-AE8B7EEB1931}" srcOrd="6" destOrd="0" presId="urn:microsoft.com/office/officeart/2009/3/layout/BlockDescendingList"/>
    <dgm:cxn modelId="{3F868C68-DCDE-43C5-BC3D-FB23FBBFFC01}" type="presParOf" srcId="{34F113CD-1CB4-4AE3-8060-1FA65CC00CFE}" destId="{E85BD046-DADE-4EA6-B2A3-0C7FEA187118}" srcOrd="7" destOrd="0" presId="urn:microsoft.com/office/officeart/2009/3/layout/BlockDescendingList"/>
    <dgm:cxn modelId="{5EFF9D7A-709C-40FE-98CF-316D1AC5269C}" type="presParOf" srcId="{34F113CD-1CB4-4AE3-8060-1FA65CC00CFE}" destId="{9091C90A-BAC7-4312-BB4A-6CA55205283C}" srcOrd="8" destOrd="0" presId="urn:microsoft.com/office/officeart/2009/3/layout/BlockDescendingList"/>
    <dgm:cxn modelId="{ADB393AB-9E45-43DE-99CD-E30DA543180D}" type="presParOf" srcId="{9091C90A-BAC7-4312-BB4A-6CA55205283C}" destId="{7563C0C2-5771-462E-BF43-5B638EDC07B8}" srcOrd="0" destOrd="0" presId="urn:microsoft.com/office/officeart/2009/3/layout/BlockDescending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1754E-2641-44A2-A4BC-BD6A9B9D25E2}">
      <dsp:nvSpPr>
        <dsp:cNvPr id="0" name=""/>
        <dsp:cNvSpPr/>
      </dsp:nvSpPr>
      <dsp:spPr>
        <a:xfrm rot="5400000">
          <a:off x="2345300" y="98248"/>
          <a:ext cx="1497829" cy="1303111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1" kern="1200" dirty="0">
              <a:latin typeface="Maiandra GD" panose="020E0502030308020204" pitchFamily="34" charset="0"/>
            </a:rPr>
            <a:t>Company Executives</a:t>
          </a:r>
          <a:r>
            <a:rPr lang="en-US" sz="900" kern="1200" dirty="0">
              <a:latin typeface="Maiandra GD" panose="020E0502030308020204" pitchFamily="34" charset="0"/>
            </a:rPr>
            <a:t>: Interested in minimizing risks associated with aircraft purchases.</a:t>
          </a:r>
        </a:p>
      </dsp:txBody>
      <dsp:txXfrm rot="-5400000">
        <a:off x="2645727" y="234301"/>
        <a:ext cx="896975" cy="1031005"/>
      </dsp:txXfrm>
    </dsp:sp>
    <dsp:sp modelId="{ED10DD1A-44B0-4EAB-9783-D4BCA19EDD19}">
      <dsp:nvSpPr>
        <dsp:cNvPr id="0" name=""/>
        <dsp:cNvSpPr/>
      </dsp:nvSpPr>
      <dsp:spPr>
        <a:xfrm>
          <a:off x="3785313" y="300455"/>
          <a:ext cx="1671577" cy="898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F951FE-0121-414C-9F14-EDA30439D3CE}">
      <dsp:nvSpPr>
        <dsp:cNvPr id="0" name=""/>
        <dsp:cNvSpPr/>
      </dsp:nvSpPr>
      <dsp:spPr>
        <a:xfrm rot="5400000">
          <a:off x="937940" y="98248"/>
          <a:ext cx="1497829" cy="1303111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400127"/>
            <a:satOff val="-5825"/>
            <a:lumOff val="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/>
        </a:p>
      </dsp:txBody>
      <dsp:txXfrm rot="-5400000">
        <a:off x="1238367" y="234301"/>
        <a:ext cx="896975" cy="1031005"/>
      </dsp:txXfrm>
    </dsp:sp>
    <dsp:sp modelId="{1F70A297-AEE3-4AFC-BD02-AF5A083721E5}">
      <dsp:nvSpPr>
        <dsp:cNvPr id="0" name=""/>
        <dsp:cNvSpPr/>
      </dsp:nvSpPr>
      <dsp:spPr>
        <a:xfrm rot="5400000">
          <a:off x="1638924" y="1369605"/>
          <a:ext cx="1497829" cy="1303111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2800255"/>
            <a:satOff val="-11651"/>
            <a:lumOff val="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1" kern="1200" dirty="0">
              <a:solidFill>
                <a:schemeClr val="tx1"/>
              </a:solidFill>
              <a:latin typeface="Maiandra GD" panose="020E0502030308020204" pitchFamily="34" charset="0"/>
            </a:rPr>
            <a:t>Aviation Safety Analysts</a:t>
          </a:r>
          <a:r>
            <a:rPr lang="en-US" sz="1000" kern="1200" dirty="0">
              <a:solidFill>
                <a:schemeClr val="tx1"/>
              </a:solidFill>
              <a:latin typeface="Maiandra GD" panose="020E0502030308020204" pitchFamily="34" charset="0"/>
            </a:rPr>
            <a:t>: Focused on data-driven insights for risk assessment.</a:t>
          </a:r>
          <a:endParaRPr lang="en-US" sz="1000" kern="1200" dirty="0">
            <a:solidFill>
              <a:schemeClr val="tx1"/>
            </a:solidFill>
          </a:endParaRPr>
        </a:p>
      </dsp:txBody>
      <dsp:txXfrm rot="-5400000">
        <a:off x="1939351" y="1505658"/>
        <a:ext cx="896975" cy="1031005"/>
      </dsp:txXfrm>
    </dsp:sp>
    <dsp:sp modelId="{C769D7EC-ACE7-4147-B1A6-1E56D653C245}">
      <dsp:nvSpPr>
        <dsp:cNvPr id="0" name=""/>
        <dsp:cNvSpPr/>
      </dsp:nvSpPr>
      <dsp:spPr>
        <a:xfrm>
          <a:off x="64706" y="1571812"/>
          <a:ext cx="1617655" cy="898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E1F4F-4307-4CC5-AC70-FBB7D73ECFA7}">
      <dsp:nvSpPr>
        <dsp:cNvPr id="0" name=""/>
        <dsp:cNvSpPr/>
      </dsp:nvSpPr>
      <dsp:spPr>
        <a:xfrm rot="5400000">
          <a:off x="3046284" y="1369605"/>
          <a:ext cx="1497829" cy="1303111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4200382"/>
            <a:satOff val="-17476"/>
            <a:lumOff val="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/>
        </a:p>
      </dsp:txBody>
      <dsp:txXfrm rot="-5400000">
        <a:off x="3346711" y="1505658"/>
        <a:ext cx="896975" cy="1031005"/>
      </dsp:txXfrm>
    </dsp:sp>
    <dsp:sp modelId="{442EE108-C32A-4008-8A2F-0106BD6058F6}">
      <dsp:nvSpPr>
        <dsp:cNvPr id="0" name=""/>
        <dsp:cNvSpPr/>
      </dsp:nvSpPr>
      <dsp:spPr>
        <a:xfrm rot="5400000">
          <a:off x="2345300" y="2640963"/>
          <a:ext cx="1497829" cy="1303111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5600509"/>
            <a:satOff val="-23301"/>
            <a:lumOff val="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1" kern="1200" dirty="0">
              <a:latin typeface="Maiandra GD" panose="020E0502030308020204" pitchFamily="34" charset="0"/>
            </a:rPr>
            <a:t>Regulatory Authorities</a:t>
          </a:r>
          <a:r>
            <a:rPr lang="en-US" sz="900" kern="1200" dirty="0">
              <a:latin typeface="Maiandra GD" panose="020E0502030308020204" pitchFamily="34" charset="0"/>
            </a:rPr>
            <a:t>: Aim to ensure compliance with safety standards and regulations.</a:t>
          </a:r>
          <a:endParaRPr lang="en-US" sz="900" kern="1200" dirty="0"/>
        </a:p>
      </dsp:txBody>
      <dsp:txXfrm rot="-5400000">
        <a:off x="2645727" y="2777016"/>
        <a:ext cx="896975" cy="1031005"/>
      </dsp:txXfrm>
    </dsp:sp>
    <dsp:sp modelId="{44156E38-A6ED-40B6-8112-10DDAB0FFAA7}">
      <dsp:nvSpPr>
        <dsp:cNvPr id="0" name=""/>
        <dsp:cNvSpPr/>
      </dsp:nvSpPr>
      <dsp:spPr>
        <a:xfrm>
          <a:off x="3785313" y="2843169"/>
          <a:ext cx="1671577" cy="898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7B9B3D-9A23-4E90-A5A0-5E5DB4394578}">
      <dsp:nvSpPr>
        <dsp:cNvPr id="0" name=""/>
        <dsp:cNvSpPr/>
      </dsp:nvSpPr>
      <dsp:spPr>
        <a:xfrm rot="5400000">
          <a:off x="937940" y="2640963"/>
          <a:ext cx="1497829" cy="1303111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7000636"/>
            <a:satOff val="-29126"/>
            <a:lumOff val="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/>
        </a:p>
      </dsp:txBody>
      <dsp:txXfrm rot="-5400000">
        <a:off x="1238367" y="2777016"/>
        <a:ext cx="896975" cy="1031005"/>
      </dsp:txXfrm>
    </dsp:sp>
    <dsp:sp modelId="{58C7B2DF-7B8B-4A33-A57E-5F2CF79BD89D}">
      <dsp:nvSpPr>
        <dsp:cNvPr id="0" name=""/>
        <dsp:cNvSpPr/>
      </dsp:nvSpPr>
      <dsp:spPr>
        <a:xfrm rot="5400000">
          <a:off x="1638924" y="3912320"/>
          <a:ext cx="1497829" cy="1303111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8400764"/>
            <a:satOff val="-34952"/>
            <a:lumOff val="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1" kern="1200" dirty="0">
              <a:solidFill>
                <a:schemeClr val="tx1"/>
              </a:solidFill>
              <a:latin typeface="Maiandra GD" panose="020E0502030308020204" pitchFamily="34" charset="0"/>
            </a:rPr>
            <a:t>Potential Customers</a:t>
          </a:r>
          <a:r>
            <a:rPr lang="en-US" sz="900" kern="1200" dirty="0">
              <a:solidFill>
                <a:schemeClr val="tx1"/>
              </a:solidFill>
              <a:latin typeface="Maiandra GD" panose="020E0502030308020204" pitchFamily="34" charset="0"/>
            </a:rPr>
            <a:t>: Concerned with the reliability and safety of the services provided.</a:t>
          </a:r>
          <a:endParaRPr lang="en-US" sz="900" kern="1200" dirty="0">
            <a:solidFill>
              <a:schemeClr val="tx1"/>
            </a:solidFill>
          </a:endParaRPr>
        </a:p>
      </dsp:txBody>
      <dsp:txXfrm rot="-5400000">
        <a:off x="1939351" y="4048373"/>
        <a:ext cx="896975" cy="1031005"/>
      </dsp:txXfrm>
    </dsp:sp>
    <dsp:sp modelId="{721FF08A-DC3A-4BC2-BA02-58EBE777D23D}">
      <dsp:nvSpPr>
        <dsp:cNvPr id="0" name=""/>
        <dsp:cNvSpPr/>
      </dsp:nvSpPr>
      <dsp:spPr>
        <a:xfrm>
          <a:off x="64706" y="4114527"/>
          <a:ext cx="1617655" cy="898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D0E989-5973-453E-9AB6-E6746265F15E}">
      <dsp:nvSpPr>
        <dsp:cNvPr id="0" name=""/>
        <dsp:cNvSpPr/>
      </dsp:nvSpPr>
      <dsp:spPr>
        <a:xfrm rot="5400000">
          <a:off x="3046284" y="3912320"/>
          <a:ext cx="1497829" cy="1303111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/>
        </a:p>
      </dsp:txBody>
      <dsp:txXfrm rot="-5400000">
        <a:off x="3346711" y="4048373"/>
        <a:ext cx="896975" cy="1031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C32C78-C0F1-4F01-8841-778ED30869D1}">
      <dsp:nvSpPr>
        <dsp:cNvPr id="0" name=""/>
        <dsp:cNvSpPr/>
      </dsp:nvSpPr>
      <dsp:spPr>
        <a:xfrm>
          <a:off x="0" y="490706"/>
          <a:ext cx="81280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132E91-2207-4951-AF4D-6FB0F2E8D2B0}">
      <dsp:nvSpPr>
        <dsp:cNvPr id="0" name=""/>
        <dsp:cNvSpPr/>
      </dsp:nvSpPr>
      <dsp:spPr>
        <a:xfrm>
          <a:off x="406400" y="3626"/>
          <a:ext cx="5689600" cy="9741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aiandra GD" panose="020E0502030308020204" pitchFamily="34" charset="0"/>
            </a:rPr>
            <a:t>Which aircraft models have the lowest associated risk based on historical incident data?</a:t>
          </a:r>
          <a:endParaRPr lang="en-US" sz="1800" kern="1200" dirty="0"/>
        </a:p>
      </dsp:txBody>
      <dsp:txXfrm>
        <a:off x="453955" y="51181"/>
        <a:ext cx="5594490" cy="879050"/>
      </dsp:txXfrm>
    </dsp:sp>
    <dsp:sp modelId="{FCF1ACD5-3D47-42C1-925A-2E86DC2FE1A1}">
      <dsp:nvSpPr>
        <dsp:cNvPr id="0" name=""/>
        <dsp:cNvSpPr/>
      </dsp:nvSpPr>
      <dsp:spPr>
        <a:xfrm>
          <a:off x="0" y="1987586"/>
          <a:ext cx="81280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FBFB82-9F74-4831-8480-D2D80F89453F}">
      <dsp:nvSpPr>
        <dsp:cNvPr id="0" name=""/>
        <dsp:cNvSpPr/>
      </dsp:nvSpPr>
      <dsp:spPr>
        <a:xfrm>
          <a:off x="406400" y="1500506"/>
          <a:ext cx="5689600" cy="974160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aiandra GD" panose="020E0502030308020204" pitchFamily="34" charset="0"/>
            </a:rPr>
            <a:t>How do weather conditions impact the safety of different aircraft types?</a:t>
          </a:r>
          <a:endParaRPr lang="en-US" sz="1800" kern="1200" dirty="0"/>
        </a:p>
      </dsp:txBody>
      <dsp:txXfrm>
        <a:off x="453955" y="1548061"/>
        <a:ext cx="5594490" cy="879050"/>
      </dsp:txXfrm>
    </dsp:sp>
    <dsp:sp modelId="{3D5328DF-CA4C-4E55-9172-5874E6965908}">
      <dsp:nvSpPr>
        <dsp:cNvPr id="0" name=""/>
        <dsp:cNvSpPr/>
      </dsp:nvSpPr>
      <dsp:spPr>
        <a:xfrm>
          <a:off x="0" y="3484466"/>
          <a:ext cx="81280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77B82-56A5-4A49-9506-938E061A133B}">
      <dsp:nvSpPr>
        <dsp:cNvPr id="0" name=""/>
        <dsp:cNvSpPr/>
      </dsp:nvSpPr>
      <dsp:spPr>
        <a:xfrm>
          <a:off x="406400" y="2997386"/>
          <a:ext cx="5689600" cy="97416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aiandra GD" panose="020E0502030308020204" pitchFamily="34" charset="0"/>
            </a:rPr>
            <a:t>What patterns can be identified in the engine types and their influence on injury severity?</a:t>
          </a:r>
          <a:endParaRPr lang="en-US" sz="1800" kern="1200" dirty="0"/>
        </a:p>
      </dsp:txBody>
      <dsp:txXfrm>
        <a:off x="453955" y="3044941"/>
        <a:ext cx="5594490" cy="879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63C0C2-5771-462E-BF43-5B638EDC07B8}">
      <dsp:nvSpPr>
        <dsp:cNvPr id="0" name=""/>
        <dsp:cNvSpPr/>
      </dsp:nvSpPr>
      <dsp:spPr>
        <a:xfrm rot="5400000">
          <a:off x="4649622" y="1079958"/>
          <a:ext cx="3862415" cy="170251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8001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Maiandra GD" panose="020E0502030308020204" pitchFamily="34" charset="0"/>
            </a:rPr>
            <a:t>Engine Type: The type of engine(s) used (e.g., single-engine, multi-engine).</a:t>
          </a:r>
          <a:endParaRPr lang="en-US" sz="1400" kern="1200" dirty="0"/>
        </a:p>
      </dsp:txBody>
      <dsp:txXfrm rot="-5400000">
        <a:off x="5899823" y="2762822"/>
        <a:ext cx="1532263" cy="1004228"/>
      </dsp:txXfrm>
    </dsp:sp>
    <dsp:sp modelId="{50ACD167-2E81-4296-93E2-13B3045A0590}">
      <dsp:nvSpPr>
        <dsp:cNvPr id="0" name=""/>
        <dsp:cNvSpPr/>
      </dsp:nvSpPr>
      <dsp:spPr>
        <a:xfrm rot="5400000">
          <a:off x="1711934" y="1309513"/>
          <a:ext cx="4704120" cy="1843846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8001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>
              <a:latin typeface="Maiandra GD" panose="020E0502030308020204" pitchFamily="34" charset="0"/>
            </a:rPr>
            <a:t>Weather Conditions: Descriptions of weather at the time of the incident (e.g., VMC, IMC).</a:t>
          </a:r>
        </a:p>
      </dsp:txBody>
      <dsp:txXfrm rot="-5400000">
        <a:off x="3326456" y="3244269"/>
        <a:ext cx="1659461" cy="1223071"/>
      </dsp:txXfrm>
    </dsp:sp>
    <dsp:sp modelId="{74473167-479F-48CB-B079-C4DA456A418A}">
      <dsp:nvSpPr>
        <dsp:cNvPr id="0" name=""/>
        <dsp:cNvSpPr/>
      </dsp:nvSpPr>
      <dsp:spPr>
        <a:xfrm rot="5400000">
          <a:off x="-212441" y="1160779"/>
          <a:ext cx="3480282" cy="15830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8001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Maiandra GD" panose="020E0502030308020204" pitchFamily="34" charset="0"/>
            </a:rPr>
            <a:t>Aircraft Model: The specific model of the aircraft involved.</a:t>
          </a:r>
          <a:endParaRPr lang="en-US" sz="1400" kern="1200" dirty="0"/>
        </a:p>
      </dsp:txBody>
      <dsp:txXfrm rot="-5400000">
        <a:off x="894482" y="2701632"/>
        <a:ext cx="1424740" cy="9048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BlockDescendingList">
  <dgm:title val=""/>
  <dgm:desc val=""/>
  <dgm:catLst>
    <dgm:cat type="list" pri="18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13" srcId="10" destId="11" srcOrd="0" destOrd="0"/>
        <dgm:cxn modelId="14" srcId="10" destId="12" srcOrd="0" destOrd="0"/>
        <dgm:cxn modelId="50" srcId="0" destId="20" srcOrd="1" destOrd="0"/>
        <dgm:cxn modelId="23" srcId="20" destId="21" srcOrd="0" destOrd="0"/>
        <dgm:cxn modelId="24" srcId="20" destId="22" srcOrd="0" destOrd="0"/>
        <dgm:cxn modelId="60" srcId="0" destId="30" srcOrd="2" destOrd="0"/>
        <dgm:cxn modelId="33" srcId="30" destId="31" srcOrd="0" destOrd="0"/>
        <dgm:cxn modelId="34" srcId="30" destId="3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7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80" srcId="0" destId="7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0.5516"/>
        </dgm:alg>
        <dgm:choose name="Name3">
          <dgm:if name="Name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if>
          <dgm:else name="Name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else>
        </dgm:choose>
      </dgm:if>
      <dgm:if name="Name6" axis="ch" ptType="node" func="cnt" op="equ" val="2">
        <dgm:alg type="composite">
          <dgm:param type="ar" val="0.9804"/>
        </dgm:alg>
        <dgm:choose name="Name7">
          <dgm:if name="Name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2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1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1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2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if>
          <dgm:else name="Name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1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2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2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1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2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1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else>
        </dgm:choose>
      </dgm:if>
      <dgm:if name="Name10" axis="ch" ptType="node" func="cnt" op="equ" val="3">
        <dgm:alg type="composite">
          <dgm:param type="ar" val="1.4097"/>
        </dgm:alg>
        <dgm:choose name="Name11">
          <dgm:if name="Name12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3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1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if>
          <dgm:else name="Name13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3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1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3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1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3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1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else>
        </dgm:choose>
      </dgm:if>
      <dgm:if name="Name14" axis="ch" ptType="node" func="cnt" op="equ" val="4">
        <dgm:alg type="composite">
          <dgm:param type="ar" val="1.8305"/>
        </dgm:alg>
        <dgm:choose name="Name15">
          <dgm:if name="Name16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2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3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4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1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4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if>
          <dgm:else name="Name17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4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3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2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1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4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3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2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1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4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3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2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1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else>
        </dgm:choose>
      </dgm:if>
      <dgm:if name="Name18" axis="ch" ptType="node" func="cnt" op="equ" val="5">
        <dgm:alg type="composite">
          <dgm:param type="ar" val="2.0125"/>
        </dgm:alg>
        <dgm:choose name="Name19">
          <dgm:if name="Name20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2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4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5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1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4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17"/>
              <dgm:constr type="l" for="ch" forName="childText_5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56"/>
            </dgm:constrLst>
          </dgm:if>
          <dgm:else name="Name21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5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4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2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1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5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4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2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1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5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4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2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61"/>
              <dgm:constr type="l" for="ch" forName="childText_1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99"/>
            </dgm:constrLst>
          </dgm:else>
        </dgm:choose>
      </dgm:if>
      <dgm:if name="Name22" axis="ch" ptType="node" func="cnt" op="equ" val="6">
        <dgm:alg type="composite">
          <dgm:param type="ar" val="2.4006"/>
        </dgm:alg>
        <dgm:shape xmlns:r="http://schemas.openxmlformats.org/officeDocument/2006/relationships" r:blip="">
          <dgm:adjLst/>
        </dgm:shape>
        <dgm:choose name="Name23">
          <dgm:if name="Name2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2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3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4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5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6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1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if>
          <dgm:else name="Name2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6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5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4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3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2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1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6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5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4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3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2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1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6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5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4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3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2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1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else>
        </dgm:choose>
      </dgm:if>
      <dgm:else name="Name26">
        <dgm:alg type="composite">
          <dgm:param type="ar" val="2.7874"/>
        </dgm:alg>
        <dgm:shape xmlns:r="http://schemas.openxmlformats.org/officeDocument/2006/relationships" r:blip="">
          <dgm:adjLst/>
        </dgm:shape>
        <dgm:choose name="Name27">
          <dgm:if name="Name2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2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3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5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6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7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1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7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7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if>
          <dgm:else name="Name2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7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6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5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3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2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1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7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6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5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3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2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1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7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6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5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3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2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1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else>
        </dgm:choose>
      </dgm:else>
    </dgm:choose>
    <dgm:forEach name="wrapper" axis="self" ptType="parTrans">
      <dgm:forEach name="accentRepeat" axis="self">
        <dgm:layoutNode name="imageRepeatNode" styleLbl="node1">
          <dgm:alg type="sp"/>
          <dgm:shape xmlns:r="http://schemas.openxmlformats.org/officeDocument/2006/relationships" type="rect" r:blip="" zOrderOff="-10">
            <dgm:adjLst/>
          </dgm:shape>
          <dgm:presOf axis="self"/>
        </dgm:layoutNode>
      </dgm:forEach>
    </dgm:forEach>
    <dgm:forEach name="Name30" axis="ch" ptType="node" cnt="1">
      <dgm:layoutNode name="parentText_1" styleLbl="node1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1" styleLbl="node1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1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2" cnt="1">
      <dgm:layoutNode name="parentText_2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2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2">
        <dgm:alg type="sp"/>
        <dgm:shape xmlns:r="http://schemas.openxmlformats.org/officeDocument/2006/relationships" r:blip="">
          <dgm:adjLst/>
        </dgm:shape>
        <dgm:presOf/>
        <dgm:constrLst/>
        <dgm:forEach name="Name33" ref="accentRepeat"/>
      </dgm:layoutNode>
    </dgm:forEach>
    <dgm:forEach name="Name34" axis="ch" ptType="node" st="3" cnt="1">
      <dgm:layoutNode name="parentText_3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3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3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</dgm:forEach>
    <dgm:forEach name="Name36" axis="ch" ptType="node" st="4" cnt="1">
      <dgm:layoutNode name="parentText_4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4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parentText_5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5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5">
        <dgm:alg type="sp"/>
        <dgm:shape xmlns:r="http://schemas.openxmlformats.org/officeDocument/2006/relationships" r:blip="">
          <dgm:adjLst/>
        </dgm:shape>
        <dgm:presOf/>
        <dgm:constrLst/>
        <dgm:forEach name="Name39" ref="accentRepeat"/>
      </dgm:layoutNode>
    </dgm:forEach>
    <dgm:forEach name="Name40" axis="ch" ptType="node" st="6" cnt="1">
      <dgm:layoutNode name="parentText_6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6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6">
        <dgm:alg type="sp"/>
        <dgm:shape xmlns:r="http://schemas.openxmlformats.org/officeDocument/2006/relationships" r:blip="">
          <dgm:adjLst/>
        </dgm:shape>
        <dgm:presOf/>
        <dgm:constrLst/>
        <dgm:forEach name="Name41" ref="accentRepeat"/>
      </dgm:layoutNode>
    </dgm:forEach>
    <dgm:forEach name="Name42" axis="ch" ptType="node" st="7" cnt="1">
      <dgm:layoutNode name="parentText_7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7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7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9/26/2024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9/26/2024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143A145-8F67-21BB-7218-14C3A3C60E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2DC084-02D5-86D3-0B70-29A75986B326}"/>
              </a:ext>
            </a:extLst>
          </p:cNvPr>
          <p:cNvSpPr txBox="1"/>
          <p:nvPr/>
        </p:nvSpPr>
        <p:spPr>
          <a:xfrm>
            <a:off x="1589783" y="366146"/>
            <a:ext cx="8605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Maiandra GD" panose="020E0502030308020204" pitchFamily="34" charset="0"/>
              </a:rPr>
              <a:t>PROPOSAL: LOW RISK AIRCRAFT SELECTION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1675E94-5866-4390-03B4-9D9B46F1A3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416635" y="921063"/>
            <a:ext cx="9358730" cy="501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DCC635-8B00-0725-32CC-C479B5C15F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545237" y="0"/>
            <a:ext cx="910152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6215" y="2415808"/>
            <a:ext cx="4179570" cy="1524735"/>
          </a:xfrm>
        </p:spPr>
        <p:txBody>
          <a:bodyPr/>
          <a:lstStyle/>
          <a:p>
            <a:pPr algn="ctr"/>
            <a:r>
              <a:rPr lang="en-US" b="1" dirty="0">
                <a:latin typeface="Maiandra GD" panose="020E0502030308020204" pitchFamily="34" charset="0"/>
              </a:rPr>
              <a:t>THANK YOU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2F6BBF0-661F-1187-4874-BA78CAB5191F}"/>
              </a:ext>
            </a:extLst>
          </p:cNvPr>
          <p:cNvSpPr txBox="1">
            <a:spLocks/>
          </p:cNvSpPr>
          <p:nvPr/>
        </p:nvSpPr>
        <p:spPr>
          <a:xfrm>
            <a:off x="1545237" y="6266919"/>
            <a:ext cx="4179570" cy="3007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>
                <a:latin typeface="Maiandra GD" panose="020E0502030308020204" pitchFamily="34" charset="0"/>
              </a:rPr>
              <a:t>Prepared by Fiona </a:t>
            </a:r>
            <a:r>
              <a:rPr lang="en-US" sz="1200" b="1" dirty="0" err="1">
                <a:latin typeface="Maiandra GD" panose="020E0502030308020204" pitchFamily="34" charset="0"/>
              </a:rPr>
              <a:t>amugune</a:t>
            </a:r>
            <a:endParaRPr lang="en-US" sz="1200" b="1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143A145-8F67-21BB-7218-14C3A3C60E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2DC084-02D5-86D3-0B70-29A75986B326}"/>
              </a:ext>
            </a:extLst>
          </p:cNvPr>
          <p:cNvSpPr txBox="1"/>
          <p:nvPr/>
        </p:nvSpPr>
        <p:spPr>
          <a:xfrm>
            <a:off x="1793111" y="213746"/>
            <a:ext cx="8605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Maiandra GD" panose="020E0502030308020204" pitchFamily="34" charset="0"/>
              </a:rPr>
              <a:t>PROPOSAL: LOW RISK AIRCRAFT SELECTION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C578C4-B992-5610-32A2-17D22D919511}"/>
              </a:ext>
            </a:extLst>
          </p:cNvPr>
          <p:cNvSpPr txBox="1"/>
          <p:nvPr/>
        </p:nvSpPr>
        <p:spPr>
          <a:xfrm>
            <a:off x="1620263" y="6319958"/>
            <a:ext cx="860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aiandra GD" panose="020E0502030308020204" pitchFamily="34" charset="0"/>
              </a:rPr>
              <a:t>PRESENTATION BY FIONA AMUGUNE</a:t>
            </a:r>
          </a:p>
        </p:txBody>
      </p:sp>
    </p:spTree>
    <p:extLst>
      <p:ext uri="{BB962C8B-B14F-4D97-AF65-F5344CB8AC3E}">
        <p14:creationId xmlns:p14="http://schemas.microsoft.com/office/powerpoint/2010/main" val="2460816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219" y="746760"/>
            <a:ext cx="3171825" cy="791528"/>
          </a:xfrm>
        </p:spPr>
        <p:txBody>
          <a:bodyPr/>
          <a:lstStyle/>
          <a:p>
            <a:r>
              <a:rPr lang="en-US" b="1" dirty="0">
                <a:latin typeface="Maiandra GD" panose="020E0502030308020204" pitchFamily="34" charset="0"/>
              </a:rPr>
              <a:t>INTODUCTION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832927"/>
            <a:ext cx="5821680" cy="304990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Maiandra GD" panose="020E0502030308020204" pitchFamily="34" charset="0"/>
              </a:rPr>
              <a:t>We analyze aviation accident data to identify trends and patterns that can help analyze Aviation Accident trends with the lowest-risk aircraft on behalf of a company looking to diversify its portfolio</a:t>
            </a: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929" y="708819"/>
            <a:ext cx="4082142" cy="585788"/>
          </a:xfrm>
        </p:spPr>
        <p:txBody>
          <a:bodyPr/>
          <a:lstStyle/>
          <a:p>
            <a:pPr algn="ctr"/>
            <a:r>
              <a:rPr lang="en-US" b="1" dirty="0">
                <a:latin typeface="Maiandra GD" panose="020E0502030308020204" pitchFamily="34" charset="0"/>
              </a:rPr>
              <a:t>OVERVIEW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431184E-E8C6-10F0-AD7F-519F2186E0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3123" y="1633857"/>
            <a:ext cx="10145753" cy="3590286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dirty="0">
                <a:latin typeface="Maiandra GD" panose="020E0502030308020204" pitchFamily="34" charset="0"/>
              </a:rPr>
              <a:t>This project aims to assist a company in diversifying its portfolio by purchasing and operating airplanes for commercial and private enterprises. </a:t>
            </a:r>
          </a:p>
          <a:p>
            <a:r>
              <a:rPr lang="en-US" sz="2400" dirty="0">
                <a:latin typeface="Maiandra GD" panose="020E0502030308020204" pitchFamily="34" charset="0"/>
              </a:rPr>
              <a:t>The primary goal is to determine which aircraft presents the lowest risk for the company as it embarks on this new business endeavor. </a:t>
            </a:r>
          </a:p>
          <a:p>
            <a:r>
              <a:rPr lang="en-US" sz="2400" dirty="0">
                <a:latin typeface="Maiandra GD" panose="020E0502030308020204" pitchFamily="34" charset="0"/>
              </a:rPr>
              <a:t>By analyzing aviation incident data, this project seeks to provide insights that will help guide decision-making on aircraft purchases.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57204"/>
            <a:ext cx="8421688" cy="966456"/>
          </a:xfrm>
        </p:spPr>
        <p:txBody>
          <a:bodyPr/>
          <a:lstStyle/>
          <a:p>
            <a:r>
              <a:rPr lang="en-US" sz="2800" b="1" dirty="0">
                <a:latin typeface="Maiandra GD" panose="020E0502030308020204" pitchFamily="34" charset="0"/>
              </a:rPr>
              <a:t>Business Understanding</a:t>
            </a:r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5489CD62-8086-6D98-149A-F013D805D2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424328"/>
              </p:ext>
            </p:extLst>
          </p:nvPr>
        </p:nvGraphicFramePr>
        <p:xfrm>
          <a:off x="3335201" y="1016000"/>
          <a:ext cx="5521597" cy="5313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D2EEB86-0188-B5A5-E7D8-E3AE0F751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408090"/>
            <a:ext cx="8421688" cy="724755"/>
          </a:xfrm>
        </p:spPr>
        <p:txBody>
          <a:bodyPr/>
          <a:lstStyle/>
          <a:p>
            <a:pPr algn="ctr"/>
            <a:r>
              <a:rPr lang="en-US" sz="2800" b="1" dirty="0">
                <a:latin typeface="Maiandra GD" panose="020E0502030308020204" pitchFamily="34" charset="0"/>
              </a:rPr>
              <a:t>Key Business Questions</a:t>
            </a:r>
          </a:p>
        </p:txBody>
      </p:sp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1D436F5D-76EF-ECDB-6E25-FCA10E279A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6698790"/>
              </p:ext>
            </p:extLst>
          </p:nvPr>
        </p:nvGraphicFramePr>
        <p:xfrm>
          <a:off x="2032000" y="1574799"/>
          <a:ext cx="8128000" cy="4319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B48C95D-FA07-AF48-8495-0E5ED383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35440"/>
            <a:ext cx="8421688" cy="663795"/>
          </a:xfrm>
        </p:spPr>
        <p:txBody>
          <a:bodyPr/>
          <a:lstStyle/>
          <a:p>
            <a:pPr algn="ctr"/>
            <a:r>
              <a:rPr lang="en-US" sz="2800" dirty="0">
                <a:latin typeface="Maiandra GD" panose="020E0502030308020204" pitchFamily="34" charset="0"/>
              </a:rPr>
              <a:t>Description of Data</a:t>
            </a:r>
            <a:endParaRPr lang="en-US" sz="2800" b="1" dirty="0">
              <a:latin typeface="Maiandra GD" panose="020E0502030308020204" pitchFamily="34" charset="0"/>
            </a:endParaRP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4D94866E-6933-E645-B3ED-6108CEC9D973}"/>
              </a:ext>
            </a:extLst>
          </p:cNvPr>
          <p:cNvSpPr txBox="1">
            <a:spLocks/>
          </p:cNvSpPr>
          <p:nvPr/>
        </p:nvSpPr>
        <p:spPr>
          <a:xfrm>
            <a:off x="1074821" y="1075070"/>
            <a:ext cx="10042358" cy="755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Maiandra GD" panose="020E0502030308020204" pitchFamily="34" charset="0"/>
              </a:rPr>
              <a:t>The dataset includes various features such as: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7029DE3-056B-DE70-EF2F-AB335E2492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5835864"/>
              </p:ext>
            </p:extLst>
          </p:nvPr>
        </p:nvGraphicFramePr>
        <p:xfrm>
          <a:off x="2032000" y="1778197"/>
          <a:ext cx="8128000" cy="400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CE3200-146C-E6FA-3BB7-F372A660B6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096000" y="286143"/>
            <a:ext cx="8000000" cy="628571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A741FFEA-B14E-2AEA-D669-B97E43FADC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454730" y="876619"/>
            <a:ext cx="9282539" cy="5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10980D2D-A96C-4E9B-A00E-81C4CAF0ABBD}" vid="{7928933E-F394-4192-9CD9-6D2A259AB5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966C46A-DC57-4209-80CD-9FE6C93151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18436D-DA32-4E27-AC64-8FFEDA5218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FFFA3F-0FB5-4ED3-8906-A15B16577F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light sales pitch</Template>
  <TotalTime>58</TotalTime>
  <Words>283</Words>
  <Application>Microsoft Office PowerPoint</Application>
  <PresentationFormat>Widescreen</PresentationFormat>
  <Paragraphs>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Maiandra GD</vt:lpstr>
      <vt:lpstr>Tenorite</vt:lpstr>
      <vt:lpstr>Monoline</vt:lpstr>
      <vt:lpstr>PowerPoint Presentation</vt:lpstr>
      <vt:lpstr>PowerPoint Presentation</vt:lpstr>
      <vt:lpstr>INTODUCTION</vt:lpstr>
      <vt:lpstr>OVERVIEW</vt:lpstr>
      <vt:lpstr>Business Understanding</vt:lpstr>
      <vt:lpstr>Key Business Questions</vt:lpstr>
      <vt:lpstr>Description of Data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Mahonga</dc:creator>
  <cp:lastModifiedBy>Steve Mahonga</cp:lastModifiedBy>
  <cp:revision>5</cp:revision>
  <dcterms:created xsi:type="dcterms:W3CDTF">2024-09-26T07:15:42Z</dcterms:created>
  <dcterms:modified xsi:type="dcterms:W3CDTF">2024-09-26T08:14:08Z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